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3"/>
    <p:sldMasterId id="2147483655" r:id="rId4"/>
  </p:sldMasterIdLst>
  <p:notesMasterIdLst>
    <p:notesMasterId r:id="rId14"/>
  </p:notesMasterIdLst>
  <p:handoutMasterIdLst>
    <p:handoutMasterId r:id="rId15"/>
  </p:handoutMasterIdLst>
  <p:sldIdLst>
    <p:sldId id="256" r:id="rId5"/>
    <p:sldId id="518" r:id="rId6"/>
    <p:sldId id="539" r:id="rId7"/>
    <p:sldId id="535" r:id="rId8"/>
    <p:sldId id="536" r:id="rId9"/>
    <p:sldId id="538" r:id="rId10"/>
    <p:sldId id="537" r:id="rId11"/>
    <p:sldId id="530" r:id="rId12"/>
    <p:sldId id="540" r:id="rId13"/>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uinlan, Jonny"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D79B"/>
    <a:srgbClr val="D1D1F0"/>
    <a:srgbClr val="CCFFFF"/>
    <a:srgbClr val="FFFFCC"/>
    <a:srgbClr val="DCE6F1"/>
    <a:srgbClr val="72BFC5"/>
    <a:srgbClr val="8EB4E3"/>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7D9C48-7823-4F1F-BA35-3870DD3024C9}" v="13" dt="2026-10-01T10:12:23.0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71" autoAdjust="0"/>
    <p:restoredTop sz="88249" autoAdjust="0"/>
  </p:normalViewPr>
  <p:slideViewPr>
    <p:cSldViewPr>
      <p:cViewPr varScale="1">
        <p:scale>
          <a:sx n="63" d="100"/>
          <a:sy n="63" d="100"/>
        </p:scale>
        <p:origin x="1272"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4" d="100"/>
          <a:sy n="84" d="100"/>
        </p:scale>
        <p:origin x="3924"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1.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2D8D1928-C53B-0848-4536-179E27F164B9}"/>
              </a:ext>
            </a:extLst>
          </p:cNvPr>
          <p:cNvSpPr>
            <a:spLocks noGrp="1" noChangeArrowheads="1"/>
          </p:cNvSpPr>
          <p:nvPr>
            <p:ph type="hdr" sz="quarter"/>
          </p:nvPr>
        </p:nvSpPr>
        <p:spPr bwMode="auto">
          <a:xfrm>
            <a:off x="0" y="0"/>
            <a:ext cx="2946400" cy="496888"/>
          </a:xfrm>
          <a:prstGeom prst="rect">
            <a:avLst/>
          </a:prstGeom>
          <a:noFill/>
          <a:ln>
            <a:noFill/>
          </a:ln>
          <a:effectLst/>
        </p:spPr>
        <p:txBody>
          <a:bodyPr vert="horz" wrap="square" lIns="91432" tIns="45716" rIns="91432" bIns="45716" numCol="1" anchor="t" anchorCtr="0" compatLnSpc="1">
            <a:prstTxWarp prst="textNoShape">
              <a:avLst/>
            </a:prstTxWarp>
          </a:bodyPr>
          <a:lstStyle>
            <a:lvl1pPr defTabSz="914378" eaLnBrk="1" hangingPunct="1">
              <a:defRPr sz="1200">
                <a:latin typeface="Arial" charset="0"/>
              </a:defRPr>
            </a:lvl1pPr>
          </a:lstStyle>
          <a:p>
            <a:pPr>
              <a:defRPr/>
            </a:pPr>
            <a:endParaRPr lang="en-GB" altLang="en-US"/>
          </a:p>
        </p:txBody>
      </p:sp>
      <p:sp>
        <p:nvSpPr>
          <p:cNvPr id="46083" name="Rectangle 3">
            <a:extLst>
              <a:ext uri="{FF2B5EF4-FFF2-40B4-BE49-F238E27FC236}">
                <a16:creationId xmlns:a16="http://schemas.microsoft.com/office/drawing/2014/main" id="{BA4EFA0F-8238-CD40-585C-BEDFA957337A}"/>
              </a:ext>
            </a:extLst>
          </p:cNvPr>
          <p:cNvSpPr>
            <a:spLocks noGrp="1" noChangeArrowheads="1"/>
          </p:cNvSpPr>
          <p:nvPr>
            <p:ph type="dt" sz="quarter" idx="1"/>
          </p:nvPr>
        </p:nvSpPr>
        <p:spPr bwMode="auto">
          <a:xfrm>
            <a:off x="3849688" y="0"/>
            <a:ext cx="2946400" cy="496888"/>
          </a:xfrm>
          <a:prstGeom prst="rect">
            <a:avLst/>
          </a:prstGeom>
          <a:noFill/>
          <a:ln>
            <a:noFill/>
          </a:ln>
          <a:effectLst/>
        </p:spPr>
        <p:txBody>
          <a:bodyPr vert="horz" wrap="square" lIns="91432" tIns="45716" rIns="91432" bIns="45716" numCol="1" anchor="t" anchorCtr="0" compatLnSpc="1">
            <a:prstTxWarp prst="textNoShape">
              <a:avLst/>
            </a:prstTxWarp>
          </a:bodyPr>
          <a:lstStyle>
            <a:lvl1pPr algn="r" defTabSz="914378" eaLnBrk="1" hangingPunct="1">
              <a:defRPr sz="1200">
                <a:latin typeface="Arial" charset="0"/>
              </a:defRPr>
            </a:lvl1pPr>
          </a:lstStyle>
          <a:p>
            <a:pPr>
              <a:defRPr/>
            </a:pPr>
            <a:endParaRPr lang="en-GB" altLang="en-US"/>
          </a:p>
        </p:txBody>
      </p:sp>
      <p:sp>
        <p:nvSpPr>
          <p:cNvPr id="46084" name="Rectangle 4">
            <a:extLst>
              <a:ext uri="{FF2B5EF4-FFF2-40B4-BE49-F238E27FC236}">
                <a16:creationId xmlns:a16="http://schemas.microsoft.com/office/drawing/2014/main" id="{4F562FFC-C5A6-C49C-B116-7662F9083360}"/>
              </a:ext>
            </a:extLst>
          </p:cNvPr>
          <p:cNvSpPr>
            <a:spLocks noGrp="1" noChangeArrowheads="1"/>
          </p:cNvSpPr>
          <p:nvPr>
            <p:ph type="ftr" sz="quarter" idx="2"/>
          </p:nvPr>
        </p:nvSpPr>
        <p:spPr bwMode="auto">
          <a:xfrm>
            <a:off x="0" y="9428163"/>
            <a:ext cx="2946400" cy="496887"/>
          </a:xfrm>
          <a:prstGeom prst="rect">
            <a:avLst/>
          </a:prstGeom>
          <a:noFill/>
          <a:ln>
            <a:noFill/>
          </a:ln>
          <a:effectLst/>
        </p:spPr>
        <p:txBody>
          <a:bodyPr vert="horz" wrap="square" lIns="91432" tIns="45716" rIns="91432" bIns="45716" numCol="1" anchor="b" anchorCtr="0" compatLnSpc="1">
            <a:prstTxWarp prst="textNoShape">
              <a:avLst/>
            </a:prstTxWarp>
          </a:bodyPr>
          <a:lstStyle>
            <a:lvl1pPr defTabSz="914378" eaLnBrk="1" hangingPunct="1">
              <a:defRPr sz="1200">
                <a:latin typeface="Arial" charset="0"/>
              </a:defRPr>
            </a:lvl1pPr>
          </a:lstStyle>
          <a:p>
            <a:pPr>
              <a:defRPr/>
            </a:pPr>
            <a:endParaRPr lang="en-GB" altLang="en-US"/>
          </a:p>
        </p:txBody>
      </p:sp>
      <p:sp>
        <p:nvSpPr>
          <p:cNvPr id="46085" name="Rectangle 5">
            <a:extLst>
              <a:ext uri="{FF2B5EF4-FFF2-40B4-BE49-F238E27FC236}">
                <a16:creationId xmlns:a16="http://schemas.microsoft.com/office/drawing/2014/main" id="{AA0C56F7-F577-DBED-EEC1-B9EEDBEB0599}"/>
              </a:ext>
            </a:extLst>
          </p:cNvPr>
          <p:cNvSpPr>
            <a:spLocks noGrp="1" noChangeArrowheads="1"/>
          </p:cNvSpPr>
          <p:nvPr>
            <p:ph type="sldNum" sz="quarter" idx="3"/>
          </p:nvPr>
        </p:nvSpPr>
        <p:spPr bwMode="auto">
          <a:xfrm>
            <a:off x="3849688" y="9428163"/>
            <a:ext cx="2946400" cy="496887"/>
          </a:xfrm>
          <a:prstGeom prst="rect">
            <a:avLst/>
          </a:prstGeom>
          <a:noFill/>
          <a:ln>
            <a:noFill/>
          </a:ln>
          <a:effectLst/>
        </p:spPr>
        <p:txBody>
          <a:bodyPr vert="horz" wrap="square" lIns="91432" tIns="45716" rIns="91432" bIns="45716" numCol="1" anchor="b" anchorCtr="0" compatLnSpc="1">
            <a:prstTxWarp prst="textNoShape">
              <a:avLst/>
            </a:prstTxWarp>
          </a:bodyPr>
          <a:lstStyle>
            <a:lvl1pPr algn="r" defTabSz="912813" eaLnBrk="1" hangingPunct="1">
              <a:defRPr sz="1200"/>
            </a:lvl1pPr>
          </a:lstStyle>
          <a:p>
            <a:pPr>
              <a:defRPr/>
            </a:pPr>
            <a:fld id="{86F6DBAF-8485-4DED-9DFF-5633351DA71D}"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8C1B6BA-07CC-CD7D-CEDF-EA87EC90B1F7}"/>
              </a:ext>
            </a:extLst>
          </p:cNvPr>
          <p:cNvSpPr>
            <a:spLocks noGrp="1" noChangeArrowheads="1"/>
          </p:cNvSpPr>
          <p:nvPr>
            <p:ph type="hdr" sz="quarter"/>
          </p:nvPr>
        </p:nvSpPr>
        <p:spPr bwMode="auto">
          <a:xfrm>
            <a:off x="0" y="0"/>
            <a:ext cx="2946400" cy="496888"/>
          </a:xfrm>
          <a:prstGeom prst="rect">
            <a:avLst/>
          </a:prstGeom>
          <a:noFill/>
          <a:ln>
            <a:noFill/>
          </a:ln>
          <a:effectLst/>
        </p:spPr>
        <p:txBody>
          <a:bodyPr vert="horz" wrap="square" lIns="91432" tIns="45716" rIns="91432" bIns="45716" numCol="1" anchor="t" anchorCtr="0" compatLnSpc="1">
            <a:prstTxWarp prst="textNoShape">
              <a:avLst/>
            </a:prstTxWarp>
          </a:bodyPr>
          <a:lstStyle>
            <a:lvl1pPr defTabSz="914378" eaLnBrk="1" hangingPunct="1">
              <a:defRPr sz="1200">
                <a:latin typeface="Arial" charset="0"/>
              </a:defRPr>
            </a:lvl1pPr>
          </a:lstStyle>
          <a:p>
            <a:pPr>
              <a:defRPr/>
            </a:pPr>
            <a:endParaRPr lang="en-GB" altLang="en-US"/>
          </a:p>
        </p:txBody>
      </p:sp>
      <p:sp>
        <p:nvSpPr>
          <p:cNvPr id="14339" name="Rectangle 3">
            <a:extLst>
              <a:ext uri="{FF2B5EF4-FFF2-40B4-BE49-F238E27FC236}">
                <a16:creationId xmlns:a16="http://schemas.microsoft.com/office/drawing/2014/main" id="{A4A9890B-878B-5666-F447-02302A677F13}"/>
              </a:ext>
            </a:extLst>
          </p:cNvPr>
          <p:cNvSpPr>
            <a:spLocks noGrp="1" noChangeArrowheads="1"/>
          </p:cNvSpPr>
          <p:nvPr>
            <p:ph type="dt" idx="1"/>
          </p:nvPr>
        </p:nvSpPr>
        <p:spPr bwMode="auto">
          <a:xfrm>
            <a:off x="3849688" y="0"/>
            <a:ext cx="2946400" cy="496888"/>
          </a:xfrm>
          <a:prstGeom prst="rect">
            <a:avLst/>
          </a:prstGeom>
          <a:noFill/>
          <a:ln>
            <a:noFill/>
          </a:ln>
          <a:effectLst/>
        </p:spPr>
        <p:txBody>
          <a:bodyPr vert="horz" wrap="square" lIns="91432" tIns="45716" rIns="91432" bIns="45716" numCol="1" anchor="t" anchorCtr="0" compatLnSpc="1">
            <a:prstTxWarp prst="textNoShape">
              <a:avLst/>
            </a:prstTxWarp>
          </a:bodyPr>
          <a:lstStyle>
            <a:lvl1pPr algn="r" defTabSz="914378" eaLnBrk="1" hangingPunct="1">
              <a:defRPr sz="1200">
                <a:latin typeface="Arial" charset="0"/>
              </a:defRPr>
            </a:lvl1pPr>
          </a:lstStyle>
          <a:p>
            <a:pPr>
              <a:defRPr/>
            </a:pPr>
            <a:endParaRPr lang="en-GB" altLang="en-US"/>
          </a:p>
        </p:txBody>
      </p:sp>
      <p:sp>
        <p:nvSpPr>
          <p:cNvPr id="15364" name="Rectangle 4">
            <a:extLst>
              <a:ext uri="{FF2B5EF4-FFF2-40B4-BE49-F238E27FC236}">
                <a16:creationId xmlns:a16="http://schemas.microsoft.com/office/drawing/2014/main" id="{3E015B1C-EC60-672E-6B3A-9CCEB7210BC6}"/>
              </a:ext>
            </a:extLst>
          </p:cNvPr>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a:extLst>
              <a:ext uri="{FF2B5EF4-FFF2-40B4-BE49-F238E27FC236}">
                <a16:creationId xmlns:a16="http://schemas.microsoft.com/office/drawing/2014/main" id="{024B2380-C56D-D8BF-18F2-4B35D2D0D09B}"/>
              </a:ext>
            </a:extLst>
          </p:cNvPr>
          <p:cNvSpPr>
            <a:spLocks noGrp="1" noChangeArrowheads="1"/>
          </p:cNvSpPr>
          <p:nvPr>
            <p:ph type="body" sz="quarter" idx="3"/>
          </p:nvPr>
        </p:nvSpPr>
        <p:spPr bwMode="auto">
          <a:xfrm>
            <a:off x="679450" y="4714875"/>
            <a:ext cx="5438775" cy="4467225"/>
          </a:xfrm>
          <a:prstGeom prst="rect">
            <a:avLst/>
          </a:prstGeom>
          <a:noFill/>
          <a:ln>
            <a:noFill/>
          </a:ln>
          <a:effectLst/>
        </p:spPr>
        <p:txBody>
          <a:bodyPr vert="horz" wrap="square" lIns="91432" tIns="45716" rIns="91432" bIns="45716"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14342" name="Rectangle 6">
            <a:extLst>
              <a:ext uri="{FF2B5EF4-FFF2-40B4-BE49-F238E27FC236}">
                <a16:creationId xmlns:a16="http://schemas.microsoft.com/office/drawing/2014/main" id="{287033B4-8914-5940-5D48-D327B272D2F4}"/>
              </a:ext>
            </a:extLst>
          </p:cNvPr>
          <p:cNvSpPr>
            <a:spLocks noGrp="1" noChangeArrowheads="1"/>
          </p:cNvSpPr>
          <p:nvPr>
            <p:ph type="ftr" sz="quarter" idx="4"/>
          </p:nvPr>
        </p:nvSpPr>
        <p:spPr bwMode="auto">
          <a:xfrm>
            <a:off x="0" y="9428163"/>
            <a:ext cx="2946400" cy="496887"/>
          </a:xfrm>
          <a:prstGeom prst="rect">
            <a:avLst/>
          </a:prstGeom>
          <a:noFill/>
          <a:ln>
            <a:noFill/>
          </a:ln>
          <a:effectLst/>
        </p:spPr>
        <p:txBody>
          <a:bodyPr vert="horz" wrap="square" lIns="91432" tIns="45716" rIns="91432" bIns="45716" numCol="1" anchor="b" anchorCtr="0" compatLnSpc="1">
            <a:prstTxWarp prst="textNoShape">
              <a:avLst/>
            </a:prstTxWarp>
          </a:bodyPr>
          <a:lstStyle>
            <a:lvl1pPr defTabSz="914378" eaLnBrk="1" hangingPunct="1">
              <a:defRPr sz="1200">
                <a:latin typeface="Arial" charset="0"/>
              </a:defRPr>
            </a:lvl1pPr>
          </a:lstStyle>
          <a:p>
            <a:pPr>
              <a:defRPr/>
            </a:pPr>
            <a:endParaRPr lang="en-GB" altLang="en-US"/>
          </a:p>
        </p:txBody>
      </p:sp>
      <p:sp>
        <p:nvSpPr>
          <p:cNvPr id="14343" name="Rectangle 7">
            <a:extLst>
              <a:ext uri="{FF2B5EF4-FFF2-40B4-BE49-F238E27FC236}">
                <a16:creationId xmlns:a16="http://schemas.microsoft.com/office/drawing/2014/main" id="{C99DED9D-B7B6-6B5A-66BD-DBACEBFB1281}"/>
              </a:ext>
            </a:extLst>
          </p:cNvPr>
          <p:cNvSpPr>
            <a:spLocks noGrp="1" noChangeArrowheads="1"/>
          </p:cNvSpPr>
          <p:nvPr>
            <p:ph type="sldNum" sz="quarter" idx="5"/>
          </p:nvPr>
        </p:nvSpPr>
        <p:spPr bwMode="auto">
          <a:xfrm>
            <a:off x="3849688" y="9428163"/>
            <a:ext cx="2946400" cy="496887"/>
          </a:xfrm>
          <a:prstGeom prst="rect">
            <a:avLst/>
          </a:prstGeom>
          <a:noFill/>
          <a:ln>
            <a:noFill/>
          </a:ln>
          <a:effectLst/>
        </p:spPr>
        <p:txBody>
          <a:bodyPr vert="horz" wrap="square" lIns="91432" tIns="45716" rIns="91432" bIns="45716" numCol="1" anchor="b" anchorCtr="0" compatLnSpc="1">
            <a:prstTxWarp prst="textNoShape">
              <a:avLst/>
            </a:prstTxWarp>
          </a:bodyPr>
          <a:lstStyle>
            <a:lvl1pPr algn="r" defTabSz="912813" eaLnBrk="1" hangingPunct="1">
              <a:defRPr sz="1200"/>
            </a:lvl1pPr>
          </a:lstStyle>
          <a:p>
            <a:pPr>
              <a:defRPr/>
            </a:pPr>
            <a:fld id="{852A372F-EC18-4A0B-A08B-85910446EA4A}"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E29D0612-9BDA-8394-D1BA-C634D854392C}"/>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1EB01A6E-01D2-AAF1-14CB-A322006759A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
        <p:nvSpPr>
          <p:cNvPr id="18436" name="Slide Number Placeholder 3">
            <a:extLst>
              <a:ext uri="{FF2B5EF4-FFF2-40B4-BE49-F238E27FC236}">
                <a16:creationId xmlns:a16="http://schemas.microsoft.com/office/drawing/2014/main" id="{4954B677-F57F-B8B4-F156-29575C497E3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12813">
              <a:spcBef>
                <a:spcPct val="30000"/>
              </a:spcBef>
              <a:defRPr sz="1200">
                <a:solidFill>
                  <a:schemeClr val="tx1"/>
                </a:solidFill>
                <a:latin typeface="Arial" panose="020B0604020202020204" pitchFamily="34" charset="0"/>
              </a:defRPr>
            </a:lvl1pPr>
            <a:lvl2pPr marL="742950" indent="-285750" defTabSz="912813">
              <a:spcBef>
                <a:spcPct val="30000"/>
              </a:spcBef>
              <a:defRPr sz="1200">
                <a:solidFill>
                  <a:schemeClr val="tx1"/>
                </a:solidFill>
                <a:latin typeface="Arial" panose="020B0604020202020204" pitchFamily="34" charset="0"/>
              </a:defRPr>
            </a:lvl2pPr>
            <a:lvl3pPr marL="1143000" indent="-228600"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7400" indent="-228600" defTabSz="912813">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751233-73EC-4327-B9B3-C48862820584}" type="slidenum">
              <a:rPr lang="en-GB" altLang="en-US" smtClean="0"/>
              <a:pPr>
                <a:spcBef>
                  <a:spcPct val="0"/>
                </a:spcBef>
              </a:pPr>
              <a:t>1</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754438C-7C33-CD7F-E578-9A3C1F1A37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881063">
              <a:spcBef>
                <a:spcPct val="30000"/>
              </a:spcBef>
              <a:defRPr sz="1200">
                <a:solidFill>
                  <a:schemeClr val="tx1"/>
                </a:solidFill>
                <a:latin typeface="Arial" panose="020B0604020202020204" pitchFamily="34" charset="0"/>
              </a:defRPr>
            </a:lvl1pPr>
            <a:lvl2pPr marL="715963" indent="-274638" defTabSz="881063">
              <a:spcBef>
                <a:spcPct val="30000"/>
              </a:spcBef>
              <a:defRPr sz="1200">
                <a:solidFill>
                  <a:schemeClr val="tx1"/>
                </a:solidFill>
                <a:latin typeface="Arial" panose="020B0604020202020204" pitchFamily="34" charset="0"/>
              </a:defRPr>
            </a:lvl2pPr>
            <a:lvl3pPr marL="1101725" indent="-219075" defTabSz="881063">
              <a:spcBef>
                <a:spcPct val="30000"/>
              </a:spcBef>
              <a:defRPr sz="1200">
                <a:solidFill>
                  <a:schemeClr val="tx1"/>
                </a:solidFill>
                <a:latin typeface="Arial" panose="020B0604020202020204" pitchFamily="34" charset="0"/>
              </a:defRPr>
            </a:lvl3pPr>
            <a:lvl4pPr marL="1543050" indent="-219075" defTabSz="881063">
              <a:spcBef>
                <a:spcPct val="30000"/>
              </a:spcBef>
              <a:defRPr sz="1200">
                <a:solidFill>
                  <a:schemeClr val="tx1"/>
                </a:solidFill>
                <a:latin typeface="Arial" panose="020B0604020202020204" pitchFamily="34" charset="0"/>
              </a:defRPr>
            </a:lvl4pPr>
            <a:lvl5pPr marL="1984375" indent="-219075" defTabSz="881063">
              <a:spcBef>
                <a:spcPct val="30000"/>
              </a:spcBef>
              <a:defRPr sz="1200">
                <a:solidFill>
                  <a:schemeClr val="tx1"/>
                </a:solidFill>
                <a:latin typeface="Arial" panose="020B0604020202020204" pitchFamily="34" charset="0"/>
              </a:defRPr>
            </a:lvl5pPr>
            <a:lvl6pPr marL="2441575" indent="-219075" defTabSz="881063"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881063"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881063"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8810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A28204-E40A-4464-8D29-64AC99842C2F}" type="slidenum">
              <a:rPr lang="en-GB" altLang="en-US" smtClean="0"/>
              <a:pPr>
                <a:spcBef>
                  <a:spcPct val="0"/>
                </a:spcBef>
              </a:pPr>
              <a:t>2</a:t>
            </a:fld>
            <a:endParaRPr lang="en-GB" altLang="en-US"/>
          </a:p>
        </p:txBody>
      </p:sp>
      <p:sp>
        <p:nvSpPr>
          <p:cNvPr id="20483" name="Rectangle 2">
            <a:extLst>
              <a:ext uri="{FF2B5EF4-FFF2-40B4-BE49-F238E27FC236}">
                <a16:creationId xmlns:a16="http://schemas.microsoft.com/office/drawing/2014/main" id="{BFD8215B-FC8C-4AC2-3113-A57E56AEC43B}"/>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67AFE018-B7D4-A663-4E8E-EC7CCD594AF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GB" altLang="en-US" sz="300"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754438C-7C33-CD7F-E578-9A3C1F1A37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881063">
              <a:spcBef>
                <a:spcPct val="30000"/>
              </a:spcBef>
              <a:defRPr sz="1200">
                <a:solidFill>
                  <a:schemeClr val="tx1"/>
                </a:solidFill>
                <a:latin typeface="Arial" panose="020B0604020202020204" pitchFamily="34" charset="0"/>
              </a:defRPr>
            </a:lvl1pPr>
            <a:lvl2pPr marL="715963" indent="-274638" defTabSz="881063">
              <a:spcBef>
                <a:spcPct val="30000"/>
              </a:spcBef>
              <a:defRPr sz="1200">
                <a:solidFill>
                  <a:schemeClr val="tx1"/>
                </a:solidFill>
                <a:latin typeface="Arial" panose="020B0604020202020204" pitchFamily="34" charset="0"/>
              </a:defRPr>
            </a:lvl2pPr>
            <a:lvl3pPr marL="1101725" indent="-219075" defTabSz="881063">
              <a:spcBef>
                <a:spcPct val="30000"/>
              </a:spcBef>
              <a:defRPr sz="1200">
                <a:solidFill>
                  <a:schemeClr val="tx1"/>
                </a:solidFill>
                <a:latin typeface="Arial" panose="020B0604020202020204" pitchFamily="34" charset="0"/>
              </a:defRPr>
            </a:lvl3pPr>
            <a:lvl4pPr marL="1543050" indent="-219075" defTabSz="881063">
              <a:spcBef>
                <a:spcPct val="30000"/>
              </a:spcBef>
              <a:defRPr sz="1200">
                <a:solidFill>
                  <a:schemeClr val="tx1"/>
                </a:solidFill>
                <a:latin typeface="Arial" panose="020B0604020202020204" pitchFamily="34" charset="0"/>
              </a:defRPr>
            </a:lvl4pPr>
            <a:lvl5pPr marL="1984375" indent="-219075" defTabSz="881063">
              <a:spcBef>
                <a:spcPct val="30000"/>
              </a:spcBef>
              <a:defRPr sz="1200">
                <a:solidFill>
                  <a:schemeClr val="tx1"/>
                </a:solidFill>
                <a:latin typeface="Arial" panose="020B0604020202020204" pitchFamily="34" charset="0"/>
              </a:defRPr>
            </a:lvl5pPr>
            <a:lvl6pPr marL="2441575" indent="-219075" defTabSz="881063"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881063"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881063"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8810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A28204-E40A-4464-8D29-64AC99842C2F}" type="slidenum">
              <a:rPr lang="en-GB" altLang="en-US" smtClean="0"/>
              <a:pPr>
                <a:spcBef>
                  <a:spcPct val="0"/>
                </a:spcBef>
              </a:pPr>
              <a:t>3</a:t>
            </a:fld>
            <a:endParaRPr lang="en-GB" altLang="en-US"/>
          </a:p>
        </p:txBody>
      </p:sp>
      <p:sp>
        <p:nvSpPr>
          <p:cNvPr id="20483" name="Rectangle 2">
            <a:extLst>
              <a:ext uri="{FF2B5EF4-FFF2-40B4-BE49-F238E27FC236}">
                <a16:creationId xmlns:a16="http://schemas.microsoft.com/office/drawing/2014/main" id="{BFD8215B-FC8C-4AC2-3113-A57E56AEC43B}"/>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67AFE018-B7D4-A663-4E8E-EC7CCD594AF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GB" altLang="en-US" sz="300" dirty="0">
              <a:latin typeface="Arial" panose="020B0604020202020204" pitchFamily="34" charset="0"/>
            </a:endParaRPr>
          </a:p>
        </p:txBody>
      </p:sp>
    </p:spTree>
    <p:extLst>
      <p:ext uri="{BB962C8B-B14F-4D97-AF65-F5344CB8AC3E}">
        <p14:creationId xmlns:p14="http://schemas.microsoft.com/office/powerpoint/2010/main" val="2164769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754438C-7C33-CD7F-E578-9A3C1F1A37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881063">
              <a:spcBef>
                <a:spcPct val="30000"/>
              </a:spcBef>
              <a:defRPr sz="1200">
                <a:solidFill>
                  <a:schemeClr val="tx1"/>
                </a:solidFill>
                <a:latin typeface="Arial" panose="020B0604020202020204" pitchFamily="34" charset="0"/>
              </a:defRPr>
            </a:lvl1pPr>
            <a:lvl2pPr marL="715963" indent="-274638" defTabSz="881063">
              <a:spcBef>
                <a:spcPct val="30000"/>
              </a:spcBef>
              <a:defRPr sz="1200">
                <a:solidFill>
                  <a:schemeClr val="tx1"/>
                </a:solidFill>
                <a:latin typeface="Arial" panose="020B0604020202020204" pitchFamily="34" charset="0"/>
              </a:defRPr>
            </a:lvl2pPr>
            <a:lvl3pPr marL="1101725" indent="-219075" defTabSz="881063">
              <a:spcBef>
                <a:spcPct val="30000"/>
              </a:spcBef>
              <a:defRPr sz="1200">
                <a:solidFill>
                  <a:schemeClr val="tx1"/>
                </a:solidFill>
                <a:latin typeface="Arial" panose="020B0604020202020204" pitchFamily="34" charset="0"/>
              </a:defRPr>
            </a:lvl3pPr>
            <a:lvl4pPr marL="1543050" indent="-219075" defTabSz="881063">
              <a:spcBef>
                <a:spcPct val="30000"/>
              </a:spcBef>
              <a:defRPr sz="1200">
                <a:solidFill>
                  <a:schemeClr val="tx1"/>
                </a:solidFill>
                <a:latin typeface="Arial" panose="020B0604020202020204" pitchFamily="34" charset="0"/>
              </a:defRPr>
            </a:lvl4pPr>
            <a:lvl5pPr marL="1984375" indent="-219075" defTabSz="881063">
              <a:spcBef>
                <a:spcPct val="30000"/>
              </a:spcBef>
              <a:defRPr sz="1200">
                <a:solidFill>
                  <a:schemeClr val="tx1"/>
                </a:solidFill>
                <a:latin typeface="Arial" panose="020B0604020202020204" pitchFamily="34" charset="0"/>
              </a:defRPr>
            </a:lvl5pPr>
            <a:lvl6pPr marL="2441575" indent="-219075" defTabSz="881063"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881063"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881063"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8810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A28204-E40A-4464-8D29-64AC99842C2F}" type="slidenum">
              <a:rPr lang="en-GB" altLang="en-US" smtClean="0"/>
              <a:pPr>
                <a:spcBef>
                  <a:spcPct val="0"/>
                </a:spcBef>
              </a:pPr>
              <a:t>4</a:t>
            </a:fld>
            <a:endParaRPr lang="en-GB" altLang="en-US"/>
          </a:p>
        </p:txBody>
      </p:sp>
      <p:sp>
        <p:nvSpPr>
          <p:cNvPr id="20483" name="Rectangle 2">
            <a:extLst>
              <a:ext uri="{FF2B5EF4-FFF2-40B4-BE49-F238E27FC236}">
                <a16:creationId xmlns:a16="http://schemas.microsoft.com/office/drawing/2014/main" id="{BFD8215B-FC8C-4AC2-3113-A57E56AEC43B}"/>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67AFE018-B7D4-A663-4E8E-EC7CCD594AF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GB" altLang="en-US" sz="300">
              <a:latin typeface="Arial" panose="020B0604020202020204" pitchFamily="34" charset="0"/>
            </a:endParaRPr>
          </a:p>
        </p:txBody>
      </p:sp>
    </p:spTree>
    <p:extLst>
      <p:ext uri="{BB962C8B-B14F-4D97-AF65-F5344CB8AC3E}">
        <p14:creationId xmlns:p14="http://schemas.microsoft.com/office/powerpoint/2010/main" val="3839671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754438C-7C33-CD7F-E578-9A3C1F1A37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881063">
              <a:spcBef>
                <a:spcPct val="30000"/>
              </a:spcBef>
              <a:defRPr sz="1200">
                <a:solidFill>
                  <a:schemeClr val="tx1"/>
                </a:solidFill>
                <a:latin typeface="Arial" panose="020B0604020202020204" pitchFamily="34" charset="0"/>
              </a:defRPr>
            </a:lvl1pPr>
            <a:lvl2pPr marL="715963" indent="-274638" defTabSz="881063">
              <a:spcBef>
                <a:spcPct val="30000"/>
              </a:spcBef>
              <a:defRPr sz="1200">
                <a:solidFill>
                  <a:schemeClr val="tx1"/>
                </a:solidFill>
                <a:latin typeface="Arial" panose="020B0604020202020204" pitchFamily="34" charset="0"/>
              </a:defRPr>
            </a:lvl2pPr>
            <a:lvl3pPr marL="1101725" indent="-219075" defTabSz="881063">
              <a:spcBef>
                <a:spcPct val="30000"/>
              </a:spcBef>
              <a:defRPr sz="1200">
                <a:solidFill>
                  <a:schemeClr val="tx1"/>
                </a:solidFill>
                <a:latin typeface="Arial" panose="020B0604020202020204" pitchFamily="34" charset="0"/>
              </a:defRPr>
            </a:lvl3pPr>
            <a:lvl4pPr marL="1543050" indent="-219075" defTabSz="881063">
              <a:spcBef>
                <a:spcPct val="30000"/>
              </a:spcBef>
              <a:defRPr sz="1200">
                <a:solidFill>
                  <a:schemeClr val="tx1"/>
                </a:solidFill>
                <a:latin typeface="Arial" panose="020B0604020202020204" pitchFamily="34" charset="0"/>
              </a:defRPr>
            </a:lvl4pPr>
            <a:lvl5pPr marL="1984375" indent="-219075" defTabSz="881063">
              <a:spcBef>
                <a:spcPct val="30000"/>
              </a:spcBef>
              <a:defRPr sz="1200">
                <a:solidFill>
                  <a:schemeClr val="tx1"/>
                </a:solidFill>
                <a:latin typeface="Arial" panose="020B0604020202020204" pitchFamily="34" charset="0"/>
              </a:defRPr>
            </a:lvl5pPr>
            <a:lvl6pPr marL="2441575" indent="-219075" defTabSz="881063"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881063"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881063"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8810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A28204-E40A-4464-8D29-64AC99842C2F}" type="slidenum">
              <a:rPr lang="en-GB" altLang="en-US" smtClean="0"/>
              <a:pPr>
                <a:spcBef>
                  <a:spcPct val="0"/>
                </a:spcBef>
              </a:pPr>
              <a:t>5</a:t>
            </a:fld>
            <a:endParaRPr lang="en-GB" altLang="en-US"/>
          </a:p>
        </p:txBody>
      </p:sp>
      <p:sp>
        <p:nvSpPr>
          <p:cNvPr id="20483" name="Rectangle 2">
            <a:extLst>
              <a:ext uri="{FF2B5EF4-FFF2-40B4-BE49-F238E27FC236}">
                <a16:creationId xmlns:a16="http://schemas.microsoft.com/office/drawing/2014/main" id="{BFD8215B-FC8C-4AC2-3113-A57E56AEC43B}"/>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67AFE018-B7D4-A663-4E8E-EC7CCD594AF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GB" altLang="en-US" sz="300">
              <a:latin typeface="Arial" panose="020B0604020202020204" pitchFamily="34" charset="0"/>
            </a:endParaRPr>
          </a:p>
        </p:txBody>
      </p:sp>
    </p:spTree>
    <p:extLst>
      <p:ext uri="{BB962C8B-B14F-4D97-AF65-F5344CB8AC3E}">
        <p14:creationId xmlns:p14="http://schemas.microsoft.com/office/powerpoint/2010/main" val="4053952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754438C-7C33-CD7F-E578-9A3C1F1A37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881063">
              <a:spcBef>
                <a:spcPct val="30000"/>
              </a:spcBef>
              <a:defRPr sz="1200">
                <a:solidFill>
                  <a:schemeClr val="tx1"/>
                </a:solidFill>
                <a:latin typeface="Arial" panose="020B0604020202020204" pitchFamily="34" charset="0"/>
              </a:defRPr>
            </a:lvl1pPr>
            <a:lvl2pPr marL="715963" indent="-274638" defTabSz="881063">
              <a:spcBef>
                <a:spcPct val="30000"/>
              </a:spcBef>
              <a:defRPr sz="1200">
                <a:solidFill>
                  <a:schemeClr val="tx1"/>
                </a:solidFill>
                <a:latin typeface="Arial" panose="020B0604020202020204" pitchFamily="34" charset="0"/>
              </a:defRPr>
            </a:lvl2pPr>
            <a:lvl3pPr marL="1101725" indent="-219075" defTabSz="881063">
              <a:spcBef>
                <a:spcPct val="30000"/>
              </a:spcBef>
              <a:defRPr sz="1200">
                <a:solidFill>
                  <a:schemeClr val="tx1"/>
                </a:solidFill>
                <a:latin typeface="Arial" panose="020B0604020202020204" pitchFamily="34" charset="0"/>
              </a:defRPr>
            </a:lvl3pPr>
            <a:lvl4pPr marL="1543050" indent="-219075" defTabSz="881063">
              <a:spcBef>
                <a:spcPct val="30000"/>
              </a:spcBef>
              <a:defRPr sz="1200">
                <a:solidFill>
                  <a:schemeClr val="tx1"/>
                </a:solidFill>
                <a:latin typeface="Arial" panose="020B0604020202020204" pitchFamily="34" charset="0"/>
              </a:defRPr>
            </a:lvl4pPr>
            <a:lvl5pPr marL="1984375" indent="-219075" defTabSz="881063">
              <a:spcBef>
                <a:spcPct val="30000"/>
              </a:spcBef>
              <a:defRPr sz="1200">
                <a:solidFill>
                  <a:schemeClr val="tx1"/>
                </a:solidFill>
                <a:latin typeface="Arial" panose="020B0604020202020204" pitchFamily="34" charset="0"/>
              </a:defRPr>
            </a:lvl5pPr>
            <a:lvl6pPr marL="2441575" indent="-219075" defTabSz="881063"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881063"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881063"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8810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A28204-E40A-4464-8D29-64AC99842C2F}" type="slidenum">
              <a:rPr lang="en-GB" altLang="en-US" smtClean="0"/>
              <a:pPr>
                <a:spcBef>
                  <a:spcPct val="0"/>
                </a:spcBef>
              </a:pPr>
              <a:t>6</a:t>
            </a:fld>
            <a:endParaRPr lang="en-GB" altLang="en-US"/>
          </a:p>
        </p:txBody>
      </p:sp>
      <p:sp>
        <p:nvSpPr>
          <p:cNvPr id="20483" name="Rectangle 2">
            <a:extLst>
              <a:ext uri="{FF2B5EF4-FFF2-40B4-BE49-F238E27FC236}">
                <a16:creationId xmlns:a16="http://schemas.microsoft.com/office/drawing/2014/main" id="{BFD8215B-FC8C-4AC2-3113-A57E56AEC43B}"/>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67AFE018-B7D4-A663-4E8E-EC7CCD594AF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GB" altLang="en-US" sz="300">
              <a:latin typeface="Arial" panose="020B0604020202020204" pitchFamily="34" charset="0"/>
            </a:endParaRPr>
          </a:p>
        </p:txBody>
      </p:sp>
    </p:spTree>
    <p:extLst>
      <p:ext uri="{BB962C8B-B14F-4D97-AF65-F5344CB8AC3E}">
        <p14:creationId xmlns:p14="http://schemas.microsoft.com/office/powerpoint/2010/main" val="1485586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754438C-7C33-CD7F-E578-9A3C1F1A37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881063">
              <a:spcBef>
                <a:spcPct val="30000"/>
              </a:spcBef>
              <a:defRPr sz="1200">
                <a:solidFill>
                  <a:schemeClr val="tx1"/>
                </a:solidFill>
                <a:latin typeface="Arial" panose="020B0604020202020204" pitchFamily="34" charset="0"/>
              </a:defRPr>
            </a:lvl1pPr>
            <a:lvl2pPr marL="715963" indent="-274638" defTabSz="881063">
              <a:spcBef>
                <a:spcPct val="30000"/>
              </a:spcBef>
              <a:defRPr sz="1200">
                <a:solidFill>
                  <a:schemeClr val="tx1"/>
                </a:solidFill>
                <a:latin typeface="Arial" panose="020B0604020202020204" pitchFamily="34" charset="0"/>
              </a:defRPr>
            </a:lvl2pPr>
            <a:lvl3pPr marL="1101725" indent="-219075" defTabSz="881063">
              <a:spcBef>
                <a:spcPct val="30000"/>
              </a:spcBef>
              <a:defRPr sz="1200">
                <a:solidFill>
                  <a:schemeClr val="tx1"/>
                </a:solidFill>
                <a:latin typeface="Arial" panose="020B0604020202020204" pitchFamily="34" charset="0"/>
              </a:defRPr>
            </a:lvl3pPr>
            <a:lvl4pPr marL="1543050" indent="-219075" defTabSz="881063">
              <a:spcBef>
                <a:spcPct val="30000"/>
              </a:spcBef>
              <a:defRPr sz="1200">
                <a:solidFill>
                  <a:schemeClr val="tx1"/>
                </a:solidFill>
                <a:latin typeface="Arial" panose="020B0604020202020204" pitchFamily="34" charset="0"/>
              </a:defRPr>
            </a:lvl4pPr>
            <a:lvl5pPr marL="1984375" indent="-219075" defTabSz="881063">
              <a:spcBef>
                <a:spcPct val="30000"/>
              </a:spcBef>
              <a:defRPr sz="1200">
                <a:solidFill>
                  <a:schemeClr val="tx1"/>
                </a:solidFill>
                <a:latin typeface="Arial" panose="020B0604020202020204" pitchFamily="34" charset="0"/>
              </a:defRPr>
            </a:lvl5pPr>
            <a:lvl6pPr marL="2441575" indent="-219075" defTabSz="881063"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881063"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881063"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8810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A28204-E40A-4464-8D29-64AC99842C2F}" type="slidenum">
              <a:rPr lang="en-GB" altLang="en-US" smtClean="0"/>
              <a:pPr>
                <a:spcBef>
                  <a:spcPct val="0"/>
                </a:spcBef>
              </a:pPr>
              <a:t>7</a:t>
            </a:fld>
            <a:endParaRPr lang="en-GB" altLang="en-US"/>
          </a:p>
        </p:txBody>
      </p:sp>
      <p:sp>
        <p:nvSpPr>
          <p:cNvPr id="20483" name="Rectangle 2">
            <a:extLst>
              <a:ext uri="{FF2B5EF4-FFF2-40B4-BE49-F238E27FC236}">
                <a16:creationId xmlns:a16="http://schemas.microsoft.com/office/drawing/2014/main" id="{BFD8215B-FC8C-4AC2-3113-A57E56AEC43B}"/>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67AFE018-B7D4-A663-4E8E-EC7CCD594AF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GB" altLang="en-US" sz="300">
              <a:latin typeface="Arial" panose="020B0604020202020204" pitchFamily="34" charset="0"/>
            </a:endParaRPr>
          </a:p>
        </p:txBody>
      </p:sp>
    </p:spTree>
    <p:extLst>
      <p:ext uri="{BB962C8B-B14F-4D97-AF65-F5344CB8AC3E}">
        <p14:creationId xmlns:p14="http://schemas.microsoft.com/office/powerpoint/2010/main" val="3916064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F617C694-E82A-059F-74F2-11F9701D400E}"/>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EAE66361-73D7-18FB-9037-804F3CEC5C5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Arial" panose="020B0604020202020204" pitchFamily="34" charset="0"/>
            </a:endParaRPr>
          </a:p>
        </p:txBody>
      </p:sp>
      <p:sp>
        <p:nvSpPr>
          <p:cNvPr id="39940" name="Slide Number Placeholder 3">
            <a:extLst>
              <a:ext uri="{FF2B5EF4-FFF2-40B4-BE49-F238E27FC236}">
                <a16:creationId xmlns:a16="http://schemas.microsoft.com/office/drawing/2014/main" id="{71A67108-7E68-C14F-05EC-B992CFD9A1B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9BB1C0B7-964B-4DC6-998D-6DDD8E8B0DD2}" type="slidenum">
              <a:rPr lang="en-GB" altLang="en-US" smtClean="0"/>
              <a:pPr/>
              <a:t>8</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754438C-7C33-CD7F-E578-9A3C1F1A37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881063">
              <a:spcBef>
                <a:spcPct val="30000"/>
              </a:spcBef>
              <a:defRPr sz="1200">
                <a:solidFill>
                  <a:schemeClr val="tx1"/>
                </a:solidFill>
                <a:latin typeface="Arial" panose="020B0604020202020204" pitchFamily="34" charset="0"/>
              </a:defRPr>
            </a:lvl1pPr>
            <a:lvl2pPr marL="715963" indent="-274638" defTabSz="881063">
              <a:spcBef>
                <a:spcPct val="30000"/>
              </a:spcBef>
              <a:defRPr sz="1200">
                <a:solidFill>
                  <a:schemeClr val="tx1"/>
                </a:solidFill>
                <a:latin typeface="Arial" panose="020B0604020202020204" pitchFamily="34" charset="0"/>
              </a:defRPr>
            </a:lvl2pPr>
            <a:lvl3pPr marL="1101725" indent="-219075" defTabSz="881063">
              <a:spcBef>
                <a:spcPct val="30000"/>
              </a:spcBef>
              <a:defRPr sz="1200">
                <a:solidFill>
                  <a:schemeClr val="tx1"/>
                </a:solidFill>
                <a:latin typeface="Arial" panose="020B0604020202020204" pitchFamily="34" charset="0"/>
              </a:defRPr>
            </a:lvl3pPr>
            <a:lvl4pPr marL="1543050" indent="-219075" defTabSz="881063">
              <a:spcBef>
                <a:spcPct val="30000"/>
              </a:spcBef>
              <a:defRPr sz="1200">
                <a:solidFill>
                  <a:schemeClr val="tx1"/>
                </a:solidFill>
                <a:latin typeface="Arial" panose="020B0604020202020204" pitchFamily="34" charset="0"/>
              </a:defRPr>
            </a:lvl4pPr>
            <a:lvl5pPr marL="1984375" indent="-219075" defTabSz="881063">
              <a:spcBef>
                <a:spcPct val="30000"/>
              </a:spcBef>
              <a:defRPr sz="1200">
                <a:solidFill>
                  <a:schemeClr val="tx1"/>
                </a:solidFill>
                <a:latin typeface="Arial" panose="020B0604020202020204" pitchFamily="34" charset="0"/>
              </a:defRPr>
            </a:lvl5pPr>
            <a:lvl6pPr marL="2441575" indent="-219075" defTabSz="881063" eaLnBrk="0" fontAlgn="base" hangingPunct="0">
              <a:spcBef>
                <a:spcPct val="30000"/>
              </a:spcBef>
              <a:spcAft>
                <a:spcPct val="0"/>
              </a:spcAft>
              <a:defRPr sz="1200">
                <a:solidFill>
                  <a:schemeClr val="tx1"/>
                </a:solidFill>
                <a:latin typeface="Arial" panose="020B0604020202020204" pitchFamily="34" charset="0"/>
              </a:defRPr>
            </a:lvl6pPr>
            <a:lvl7pPr marL="2898775" indent="-219075" defTabSz="881063" eaLnBrk="0" fontAlgn="base" hangingPunct="0">
              <a:spcBef>
                <a:spcPct val="30000"/>
              </a:spcBef>
              <a:spcAft>
                <a:spcPct val="0"/>
              </a:spcAft>
              <a:defRPr sz="1200">
                <a:solidFill>
                  <a:schemeClr val="tx1"/>
                </a:solidFill>
                <a:latin typeface="Arial" panose="020B0604020202020204" pitchFamily="34" charset="0"/>
              </a:defRPr>
            </a:lvl7pPr>
            <a:lvl8pPr marL="3355975" indent="-219075" defTabSz="881063" eaLnBrk="0" fontAlgn="base" hangingPunct="0">
              <a:spcBef>
                <a:spcPct val="30000"/>
              </a:spcBef>
              <a:spcAft>
                <a:spcPct val="0"/>
              </a:spcAft>
              <a:defRPr sz="1200">
                <a:solidFill>
                  <a:schemeClr val="tx1"/>
                </a:solidFill>
                <a:latin typeface="Arial" panose="020B0604020202020204" pitchFamily="34" charset="0"/>
              </a:defRPr>
            </a:lvl8pPr>
            <a:lvl9pPr marL="3813175" indent="-219075" defTabSz="8810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A28204-E40A-4464-8D29-64AC99842C2F}" type="slidenum">
              <a:rPr lang="en-GB" altLang="en-US" smtClean="0"/>
              <a:pPr>
                <a:spcBef>
                  <a:spcPct val="0"/>
                </a:spcBef>
              </a:pPr>
              <a:t>9</a:t>
            </a:fld>
            <a:endParaRPr lang="en-GB" altLang="en-US"/>
          </a:p>
        </p:txBody>
      </p:sp>
      <p:sp>
        <p:nvSpPr>
          <p:cNvPr id="20483" name="Rectangle 2">
            <a:extLst>
              <a:ext uri="{FF2B5EF4-FFF2-40B4-BE49-F238E27FC236}">
                <a16:creationId xmlns:a16="http://schemas.microsoft.com/office/drawing/2014/main" id="{BFD8215B-FC8C-4AC2-3113-A57E56AEC43B}"/>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67AFE018-B7D4-A663-4E8E-EC7CCD594AF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GB" altLang="en-US" sz="300">
              <a:latin typeface="Arial" panose="020B0604020202020204" pitchFamily="34" charset="0"/>
            </a:endParaRPr>
          </a:p>
        </p:txBody>
      </p:sp>
    </p:spTree>
    <p:extLst>
      <p:ext uri="{BB962C8B-B14F-4D97-AF65-F5344CB8AC3E}">
        <p14:creationId xmlns:p14="http://schemas.microsoft.com/office/powerpoint/2010/main" val="3640086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A9F41ED9-8070-99E9-B7E5-3BDD3479CF8A}"/>
              </a:ext>
            </a:extLst>
          </p:cNvPr>
          <p:cNvSpPr>
            <a:spLocks noGrp="1" noChangeArrowheads="1"/>
          </p:cNvSpPr>
          <p:nvPr>
            <p:ph type="dt" sz="half" idx="10"/>
          </p:nvPr>
        </p:nvSpPr>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4A8D7AFA-3678-3815-BA2B-3F018AB1593B}"/>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9C117654-1891-A6E5-4A36-09EB511ADB75}"/>
              </a:ext>
            </a:extLst>
          </p:cNvPr>
          <p:cNvSpPr>
            <a:spLocks noGrp="1" noChangeArrowheads="1"/>
          </p:cNvSpPr>
          <p:nvPr>
            <p:ph type="sldNum" sz="quarter" idx="12"/>
          </p:nvPr>
        </p:nvSpPr>
        <p:spPr/>
        <p:txBody>
          <a:bodyPr/>
          <a:lstStyle>
            <a:lvl1pPr>
              <a:defRPr/>
            </a:lvl1pPr>
          </a:lstStyle>
          <a:p>
            <a:pPr>
              <a:defRPr/>
            </a:pPr>
            <a:fld id="{A5D18897-2005-4125-BB20-417AFBF7FDB6}" type="slidenum">
              <a:rPr lang="en-GB" altLang="en-US"/>
              <a:pPr>
                <a:defRPr/>
              </a:pPr>
              <a:t>‹#›</a:t>
            </a:fld>
            <a:endParaRPr lang="en-GB" altLang="en-US"/>
          </a:p>
        </p:txBody>
      </p:sp>
    </p:spTree>
    <p:extLst>
      <p:ext uri="{BB962C8B-B14F-4D97-AF65-F5344CB8AC3E}">
        <p14:creationId xmlns:p14="http://schemas.microsoft.com/office/powerpoint/2010/main" val="2714629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D09835C-7EB6-8033-2D5B-0FCD724052CD}"/>
              </a:ext>
            </a:extLst>
          </p:cNvPr>
          <p:cNvSpPr>
            <a:spLocks noGrp="1" noChangeArrowheads="1"/>
          </p:cNvSpPr>
          <p:nvPr>
            <p:ph type="dt" sz="half" idx="10"/>
          </p:nvPr>
        </p:nvSpPr>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DCA2826A-2342-3E70-04B2-8D2AB5D12522}"/>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F32257AC-D7EF-230D-D166-31DBE4962669}"/>
              </a:ext>
            </a:extLst>
          </p:cNvPr>
          <p:cNvSpPr>
            <a:spLocks noGrp="1" noChangeArrowheads="1"/>
          </p:cNvSpPr>
          <p:nvPr>
            <p:ph type="sldNum" sz="quarter" idx="12"/>
          </p:nvPr>
        </p:nvSpPr>
        <p:spPr/>
        <p:txBody>
          <a:bodyPr/>
          <a:lstStyle>
            <a:lvl1pPr>
              <a:defRPr/>
            </a:lvl1pPr>
          </a:lstStyle>
          <a:p>
            <a:pPr>
              <a:defRPr/>
            </a:pPr>
            <a:fld id="{D83BA058-201E-4659-82CD-EA79FB92DB7E}" type="slidenum">
              <a:rPr lang="en-GB" altLang="en-US"/>
              <a:pPr>
                <a:defRPr/>
              </a:pPr>
              <a:t>‹#›</a:t>
            </a:fld>
            <a:endParaRPr lang="en-GB" altLang="en-US"/>
          </a:p>
        </p:txBody>
      </p:sp>
    </p:spTree>
    <p:extLst>
      <p:ext uri="{BB962C8B-B14F-4D97-AF65-F5344CB8AC3E}">
        <p14:creationId xmlns:p14="http://schemas.microsoft.com/office/powerpoint/2010/main" val="2927813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449B5BA-9F06-7894-52B6-319119102A13}"/>
              </a:ext>
            </a:extLst>
          </p:cNvPr>
          <p:cNvSpPr>
            <a:spLocks noGrp="1" noChangeArrowheads="1"/>
          </p:cNvSpPr>
          <p:nvPr>
            <p:ph type="dt" sz="half" idx="10"/>
          </p:nvPr>
        </p:nvSpPr>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48C80CE3-47DF-A658-E5D9-4945ADDA4A2D}"/>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8075D350-4468-17FD-6297-96BD0F8525E3}"/>
              </a:ext>
            </a:extLst>
          </p:cNvPr>
          <p:cNvSpPr>
            <a:spLocks noGrp="1" noChangeArrowheads="1"/>
          </p:cNvSpPr>
          <p:nvPr>
            <p:ph type="sldNum" sz="quarter" idx="12"/>
          </p:nvPr>
        </p:nvSpPr>
        <p:spPr/>
        <p:txBody>
          <a:bodyPr/>
          <a:lstStyle>
            <a:lvl1pPr>
              <a:defRPr/>
            </a:lvl1pPr>
          </a:lstStyle>
          <a:p>
            <a:pPr>
              <a:defRPr/>
            </a:pPr>
            <a:fld id="{4BA23B55-2100-416B-9D37-F9AA92679B8C}" type="slidenum">
              <a:rPr lang="en-GB" altLang="en-US"/>
              <a:pPr>
                <a:defRPr/>
              </a:pPr>
              <a:t>‹#›</a:t>
            </a:fld>
            <a:endParaRPr lang="en-GB" altLang="en-US"/>
          </a:p>
        </p:txBody>
      </p:sp>
    </p:spTree>
    <p:extLst>
      <p:ext uri="{BB962C8B-B14F-4D97-AF65-F5344CB8AC3E}">
        <p14:creationId xmlns:p14="http://schemas.microsoft.com/office/powerpoint/2010/main" val="2690126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9DED2B4-C0D5-A85F-41A0-A269A1D37585}"/>
              </a:ext>
            </a:extLst>
          </p:cNvPr>
          <p:cNvSpPr>
            <a:spLocks noGrp="1" noChangeArrowheads="1"/>
          </p:cNvSpPr>
          <p:nvPr>
            <p:ph type="dt" sz="half" idx="10"/>
          </p:nvPr>
        </p:nvSpPr>
        <p:spPr/>
        <p:txBody>
          <a:bodyPr/>
          <a:lstStyle>
            <a:lvl1pPr>
              <a:defRPr/>
            </a:lvl1pPr>
          </a:lstStyle>
          <a:p>
            <a:pPr>
              <a:defRPr/>
            </a:pPr>
            <a:endParaRPr lang="en-GB" altLang="en-US"/>
          </a:p>
        </p:txBody>
      </p:sp>
      <p:sp>
        <p:nvSpPr>
          <p:cNvPr id="6" name="Footer Placeholder 5">
            <a:extLst>
              <a:ext uri="{FF2B5EF4-FFF2-40B4-BE49-F238E27FC236}">
                <a16:creationId xmlns:a16="http://schemas.microsoft.com/office/drawing/2014/main" id="{14C8D982-B5F9-52E5-7161-87380D0AFE7E}"/>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7" name="Slide Number Placeholder 6">
            <a:extLst>
              <a:ext uri="{FF2B5EF4-FFF2-40B4-BE49-F238E27FC236}">
                <a16:creationId xmlns:a16="http://schemas.microsoft.com/office/drawing/2014/main" id="{C23CA2EA-191B-4977-434B-0E3761E91ECD}"/>
              </a:ext>
            </a:extLst>
          </p:cNvPr>
          <p:cNvSpPr>
            <a:spLocks noGrp="1" noChangeArrowheads="1"/>
          </p:cNvSpPr>
          <p:nvPr>
            <p:ph type="sldNum" sz="quarter" idx="12"/>
          </p:nvPr>
        </p:nvSpPr>
        <p:spPr/>
        <p:txBody>
          <a:bodyPr/>
          <a:lstStyle>
            <a:lvl1pPr>
              <a:defRPr/>
            </a:lvl1pPr>
          </a:lstStyle>
          <a:p>
            <a:pPr>
              <a:defRPr/>
            </a:pPr>
            <a:fld id="{58F31CC9-E8EE-4260-94BD-5276C31FF5A3}" type="slidenum">
              <a:rPr lang="en-GB" altLang="en-US"/>
              <a:pPr>
                <a:defRPr/>
              </a:pPr>
              <a:t>‹#›</a:t>
            </a:fld>
            <a:endParaRPr lang="en-GB" altLang="en-US"/>
          </a:p>
        </p:txBody>
      </p:sp>
    </p:spTree>
    <p:extLst>
      <p:ext uri="{BB962C8B-B14F-4D97-AF65-F5344CB8AC3E}">
        <p14:creationId xmlns:p14="http://schemas.microsoft.com/office/powerpoint/2010/main" val="1415747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611C21BF-5699-A97E-B0F0-1B29C57C6846}"/>
              </a:ext>
            </a:extLst>
          </p:cNvPr>
          <p:cNvSpPr>
            <a:spLocks noGrp="1" noChangeArrowheads="1"/>
          </p:cNvSpPr>
          <p:nvPr>
            <p:ph type="dt" sz="half" idx="10"/>
          </p:nvPr>
        </p:nvSpPr>
        <p:spPr/>
        <p:txBody>
          <a:bodyPr/>
          <a:lstStyle>
            <a:lvl1pPr>
              <a:defRPr/>
            </a:lvl1pPr>
          </a:lstStyle>
          <a:p>
            <a:pPr>
              <a:defRPr/>
            </a:pPr>
            <a:endParaRPr lang="en-GB" altLang="en-US"/>
          </a:p>
        </p:txBody>
      </p:sp>
      <p:sp>
        <p:nvSpPr>
          <p:cNvPr id="8" name="Rectangle 5">
            <a:extLst>
              <a:ext uri="{FF2B5EF4-FFF2-40B4-BE49-F238E27FC236}">
                <a16:creationId xmlns:a16="http://schemas.microsoft.com/office/drawing/2014/main" id="{C9D259AC-D2D7-6888-EF35-8F391D325769}"/>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9" name="Rectangle 6">
            <a:extLst>
              <a:ext uri="{FF2B5EF4-FFF2-40B4-BE49-F238E27FC236}">
                <a16:creationId xmlns:a16="http://schemas.microsoft.com/office/drawing/2014/main" id="{9E6AA5D5-A86C-89BC-4456-2963692EAB6D}"/>
              </a:ext>
            </a:extLst>
          </p:cNvPr>
          <p:cNvSpPr>
            <a:spLocks noGrp="1" noChangeArrowheads="1"/>
          </p:cNvSpPr>
          <p:nvPr>
            <p:ph type="sldNum" sz="quarter" idx="12"/>
          </p:nvPr>
        </p:nvSpPr>
        <p:spPr/>
        <p:txBody>
          <a:bodyPr/>
          <a:lstStyle>
            <a:lvl1pPr>
              <a:defRPr/>
            </a:lvl1pPr>
          </a:lstStyle>
          <a:p>
            <a:pPr>
              <a:defRPr/>
            </a:pPr>
            <a:fld id="{1A89D0AE-F1B6-494B-9205-DCE972D18E0A}" type="slidenum">
              <a:rPr lang="en-GB" altLang="en-US"/>
              <a:pPr>
                <a:defRPr/>
              </a:pPr>
              <a:t>‹#›</a:t>
            </a:fld>
            <a:endParaRPr lang="en-GB" altLang="en-US"/>
          </a:p>
        </p:txBody>
      </p:sp>
    </p:spTree>
    <p:extLst>
      <p:ext uri="{BB962C8B-B14F-4D97-AF65-F5344CB8AC3E}">
        <p14:creationId xmlns:p14="http://schemas.microsoft.com/office/powerpoint/2010/main" val="682654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62D9C7CD-8A1F-4BB8-A8DB-BEC293B5CA53}"/>
              </a:ext>
            </a:extLst>
          </p:cNvPr>
          <p:cNvSpPr>
            <a:spLocks noGrp="1" noChangeArrowheads="1"/>
          </p:cNvSpPr>
          <p:nvPr>
            <p:ph type="dt" sz="half" idx="10"/>
          </p:nvPr>
        </p:nvSpPr>
        <p:spPr/>
        <p:txBody>
          <a:bodyPr/>
          <a:lstStyle>
            <a:lvl1pPr>
              <a:defRPr/>
            </a:lvl1pPr>
          </a:lstStyle>
          <a:p>
            <a:pPr>
              <a:defRPr/>
            </a:pPr>
            <a:endParaRPr lang="en-GB" altLang="en-US"/>
          </a:p>
        </p:txBody>
      </p:sp>
      <p:sp>
        <p:nvSpPr>
          <p:cNvPr id="4" name="Rectangle 5">
            <a:extLst>
              <a:ext uri="{FF2B5EF4-FFF2-40B4-BE49-F238E27FC236}">
                <a16:creationId xmlns:a16="http://schemas.microsoft.com/office/drawing/2014/main" id="{774CC8FF-7DA8-2086-070E-72250FC29540}"/>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5" name="Rectangle 6">
            <a:extLst>
              <a:ext uri="{FF2B5EF4-FFF2-40B4-BE49-F238E27FC236}">
                <a16:creationId xmlns:a16="http://schemas.microsoft.com/office/drawing/2014/main" id="{A17522C3-A728-1D14-A3BA-0875408C1DC7}"/>
              </a:ext>
            </a:extLst>
          </p:cNvPr>
          <p:cNvSpPr>
            <a:spLocks noGrp="1" noChangeArrowheads="1"/>
          </p:cNvSpPr>
          <p:nvPr>
            <p:ph type="sldNum" sz="quarter" idx="12"/>
          </p:nvPr>
        </p:nvSpPr>
        <p:spPr/>
        <p:txBody>
          <a:bodyPr/>
          <a:lstStyle>
            <a:lvl1pPr>
              <a:defRPr/>
            </a:lvl1pPr>
          </a:lstStyle>
          <a:p>
            <a:pPr>
              <a:defRPr/>
            </a:pPr>
            <a:fld id="{C9945ADD-070A-4572-B40E-D6963FEDD7C2}" type="slidenum">
              <a:rPr lang="en-GB" altLang="en-US"/>
              <a:pPr>
                <a:defRPr/>
              </a:pPr>
              <a:t>‹#›</a:t>
            </a:fld>
            <a:endParaRPr lang="en-GB" altLang="en-US"/>
          </a:p>
        </p:txBody>
      </p:sp>
    </p:spTree>
    <p:extLst>
      <p:ext uri="{BB962C8B-B14F-4D97-AF65-F5344CB8AC3E}">
        <p14:creationId xmlns:p14="http://schemas.microsoft.com/office/powerpoint/2010/main" val="593382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9832842-ACAB-CDF8-8C5F-6554AAE2DD08}"/>
              </a:ext>
            </a:extLst>
          </p:cNvPr>
          <p:cNvSpPr>
            <a:spLocks noGrp="1" noChangeArrowheads="1"/>
          </p:cNvSpPr>
          <p:nvPr>
            <p:ph type="dt" sz="half" idx="10"/>
          </p:nvPr>
        </p:nvSpPr>
        <p:spPr/>
        <p:txBody>
          <a:bodyPr/>
          <a:lstStyle>
            <a:lvl1pPr>
              <a:defRPr/>
            </a:lvl1pPr>
          </a:lstStyle>
          <a:p>
            <a:pPr>
              <a:defRPr/>
            </a:pPr>
            <a:endParaRPr lang="en-GB" altLang="en-US"/>
          </a:p>
        </p:txBody>
      </p:sp>
      <p:sp>
        <p:nvSpPr>
          <p:cNvPr id="3" name="Rectangle 5">
            <a:extLst>
              <a:ext uri="{FF2B5EF4-FFF2-40B4-BE49-F238E27FC236}">
                <a16:creationId xmlns:a16="http://schemas.microsoft.com/office/drawing/2014/main" id="{66F6C751-A234-3243-C3E4-DE893675ED62}"/>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4" name="Rectangle 6">
            <a:extLst>
              <a:ext uri="{FF2B5EF4-FFF2-40B4-BE49-F238E27FC236}">
                <a16:creationId xmlns:a16="http://schemas.microsoft.com/office/drawing/2014/main" id="{83FCB32B-8E2D-C31C-07B9-46FE292C494E}"/>
              </a:ext>
            </a:extLst>
          </p:cNvPr>
          <p:cNvSpPr>
            <a:spLocks noGrp="1" noChangeArrowheads="1"/>
          </p:cNvSpPr>
          <p:nvPr>
            <p:ph type="sldNum" sz="quarter" idx="12"/>
          </p:nvPr>
        </p:nvSpPr>
        <p:spPr/>
        <p:txBody>
          <a:bodyPr/>
          <a:lstStyle>
            <a:lvl1pPr>
              <a:defRPr/>
            </a:lvl1pPr>
          </a:lstStyle>
          <a:p>
            <a:pPr>
              <a:defRPr/>
            </a:pPr>
            <a:fld id="{2DCB9BC7-4D48-4FA0-A1F8-257F28223C19}" type="slidenum">
              <a:rPr lang="en-GB" altLang="en-US"/>
              <a:pPr>
                <a:defRPr/>
              </a:pPr>
              <a:t>‹#›</a:t>
            </a:fld>
            <a:endParaRPr lang="en-GB" altLang="en-US"/>
          </a:p>
        </p:txBody>
      </p:sp>
    </p:spTree>
    <p:extLst>
      <p:ext uri="{BB962C8B-B14F-4D97-AF65-F5344CB8AC3E}">
        <p14:creationId xmlns:p14="http://schemas.microsoft.com/office/powerpoint/2010/main" val="1874313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A630632-F3E6-B3CA-1CA4-28941C7EA385}"/>
              </a:ext>
            </a:extLst>
          </p:cNvPr>
          <p:cNvSpPr>
            <a:spLocks noGrp="1" noChangeArrowheads="1"/>
          </p:cNvSpPr>
          <p:nvPr>
            <p:ph type="dt" sz="half" idx="10"/>
          </p:nvPr>
        </p:nvSpPr>
        <p:spPr/>
        <p:txBody>
          <a:bodyPr/>
          <a:lstStyle>
            <a:lvl1pPr>
              <a:defRPr/>
            </a:lvl1pPr>
          </a:lstStyle>
          <a:p>
            <a:pPr>
              <a:defRPr/>
            </a:pPr>
            <a:endParaRPr lang="en-GB" altLang="en-US"/>
          </a:p>
        </p:txBody>
      </p:sp>
      <p:sp>
        <p:nvSpPr>
          <p:cNvPr id="6" name="Footer Placeholder 5">
            <a:extLst>
              <a:ext uri="{FF2B5EF4-FFF2-40B4-BE49-F238E27FC236}">
                <a16:creationId xmlns:a16="http://schemas.microsoft.com/office/drawing/2014/main" id="{5F29382A-BAE6-CFB2-83A0-EBA3B5B6A148}"/>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7" name="Slide Number Placeholder 6">
            <a:extLst>
              <a:ext uri="{FF2B5EF4-FFF2-40B4-BE49-F238E27FC236}">
                <a16:creationId xmlns:a16="http://schemas.microsoft.com/office/drawing/2014/main" id="{0240238E-38E4-46E4-58DA-EE63419DA97B}"/>
              </a:ext>
            </a:extLst>
          </p:cNvPr>
          <p:cNvSpPr>
            <a:spLocks noGrp="1" noChangeArrowheads="1"/>
          </p:cNvSpPr>
          <p:nvPr>
            <p:ph type="sldNum" sz="quarter" idx="12"/>
          </p:nvPr>
        </p:nvSpPr>
        <p:spPr/>
        <p:txBody>
          <a:bodyPr/>
          <a:lstStyle>
            <a:lvl1pPr>
              <a:defRPr/>
            </a:lvl1pPr>
          </a:lstStyle>
          <a:p>
            <a:pPr>
              <a:defRPr/>
            </a:pPr>
            <a:fld id="{9FED0345-2149-499B-8909-30DBED2BF529}" type="slidenum">
              <a:rPr lang="en-GB" altLang="en-US"/>
              <a:pPr>
                <a:defRPr/>
              </a:pPr>
              <a:t>‹#›</a:t>
            </a:fld>
            <a:endParaRPr lang="en-GB" altLang="en-US"/>
          </a:p>
        </p:txBody>
      </p:sp>
    </p:spTree>
    <p:extLst>
      <p:ext uri="{BB962C8B-B14F-4D97-AF65-F5344CB8AC3E}">
        <p14:creationId xmlns:p14="http://schemas.microsoft.com/office/powerpoint/2010/main" val="1828234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BCF59DBE-0CD0-8900-30C6-B1710AC49872}"/>
              </a:ext>
            </a:extLst>
          </p:cNvPr>
          <p:cNvSpPr>
            <a:spLocks noGrp="1" noChangeArrowheads="1"/>
          </p:cNvSpPr>
          <p:nvPr>
            <p:ph type="dt" sz="half" idx="10"/>
          </p:nvPr>
        </p:nvSpPr>
        <p:spPr/>
        <p:txBody>
          <a:bodyPr/>
          <a:lstStyle>
            <a:lvl1pPr>
              <a:defRPr/>
            </a:lvl1pPr>
          </a:lstStyle>
          <a:p>
            <a:pPr>
              <a:defRPr/>
            </a:pPr>
            <a:endParaRPr lang="en-GB" altLang="en-US"/>
          </a:p>
        </p:txBody>
      </p:sp>
      <p:sp>
        <p:nvSpPr>
          <p:cNvPr id="6" name="Footer Placeholder 5">
            <a:extLst>
              <a:ext uri="{FF2B5EF4-FFF2-40B4-BE49-F238E27FC236}">
                <a16:creationId xmlns:a16="http://schemas.microsoft.com/office/drawing/2014/main" id="{6670C9BB-8BF8-C367-FAEF-2C27AEE1D594}"/>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7" name="Slide Number Placeholder 6">
            <a:extLst>
              <a:ext uri="{FF2B5EF4-FFF2-40B4-BE49-F238E27FC236}">
                <a16:creationId xmlns:a16="http://schemas.microsoft.com/office/drawing/2014/main" id="{5621F207-A7BD-4CF3-B046-88C6C546F543}"/>
              </a:ext>
            </a:extLst>
          </p:cNvPr>
          <p:cNvSpPr>
            <a:spLocks noGrp="1" noChangeArrowheads="1"/>
          </p:cNvSpPr>
          <p:nvPr>
            <p:ph type="sldNum" sz="quarter" idx="12"/>
          </p:nvPr>
        </p:nvSpPr>
        <p:spPr/>
        <p:txBody>
          <a:bodyPr/>
          <a:lstStyle>
            <a:lvl1pPr>
              <a:defRPr/>
            </a:lvl1pPr>
          </a:lstStyle>
          <a:p>
            <a:pPr>
              <a:defRPr/>
            </a:pPr>
            <a:fld id="{2648B51B-9A46-46EB-A572-441221F0F241}" type="slidenum">
              <a:rPr lang="en-GB" altLang="en-US"/>
              <a:pPr>
                <a:defRPr/>
              </a:pPr>
              <a:t>‹#›</a:t>
            </a:fld>
            <a:endParaRPr lang="en-GB" altLang="en-US"/>
          </a:p>
        </p:txBody>
      </p:sp>
    </p:spTree>
    <p:extLst>
      <p:ext uri="{BB962C8B-B14F-4D97-AF65-F5344CB8AC3E}">
        <p14:creationId xmlns:p14="http://schemas.microsoft.com/office/powerpoint/2010/main" val="3071017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A042A2A-A31C-C7F5-7C5B-10FE118E953F}"/>
              </a:ext>
            </a:extLst>
          </p:cNvPr>
          <p:cNvSpPr>
            <a:spLocks noGrp="1" noChangeArrowheads="1"/>
          </p:cNvSpPr>
          <p:nvPr>
            <p:ph type="dt" sz="half" idx="10"/>
          </p:nvPr>
        </p:nvSpPr>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C2569005-9805-55C6-E046-2A0E43EBD076}"/>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AE637676-05BF-5295-9CC7-6D3287411C8A}"/>
              </a:ext>
            </a:extLst>
          </p:cNvPr>
          <p:cNvSpPr>
            <a:spLocks noGrp="1" noChangeArrowheads="1"/>
          </p:cNvSpPr>
          <p:nvPr>
            <p:ph type="sldNum" sz="quarter" idx="12"/>
          </p:nvPr>
        </p:nvSpPr>
        <p:spPr/>
        <p:txBody>
          <a:bodyPr/>
          <a:lstStyle>
            <a:lvl1pPr>
              <a:defRPr/>
            </a:lvl1pPr>
          </a:lstStyle>
          <a:p>
            <a:pPr>
              <a:defRPr/>
            </a:pPr>
            <a:fld id="{4C605932-18FB-414B-AD82-34FF711150B7}" type="slidenum">
              <a:rPr lang="en-GB" altLang="en-US"/>
              <a:pPr>
                <a:defRPr/>
              </a:pPr>
              <a:t>‹#›</a:t>
            </a:fld>
            <a:endParaRPr lang="en-GB" altLang="en-US"/>
          </a:p>
        </p:txBody>
      </p:sp>
    </p:spTree>
    <p:extLst>
      <p:ext uri="{BB962C8B-B14F-4D97-AF65-F5344CB8AC3E}">
        <p14:creationId xmlns:p14="http://schemas.microsoft.com/office/powerpoint/2010/main" val="3712048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FE494B6D-452C-C6E1-6625-43BD8B4C82E4}"/>
              </a:ext>
            </a:extLst>
          </p:cNvPr>
          <p:cNvSpPr>
            <a:spLocks noGrp="1" noChangeArrowheads="1"/>
          </p:cNvSpPr>
          <p:nvPr>
            <p:ph type="dt" sz="half" idx="10"/>
          </p:nvPr>
        </p:nvSpPr>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D852E822-666C-AAEC-75D2-D0206D6EA8D8}"/>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D3B53E8E-1226-E5F3-859E-53A8B54659DE}"/>
              </a:ext>
            </a:extLst>
          </p:cNvPr>
          <p:cNvSpPr>
            <a:spLocks noGrp="1" noChangeArrowheads="1"/>
          </p:cNvSpPr>
          <p:nvPr>
            <p:ph type="sldNum" sz="quarter" idx="12"/>
          </p:nvPr>
        </p:nvSpPr>
        <p:spPr/>
        <p:txBody>
          <a:bodyPr/>
          <a:lstStyle>
            <a:lvl1pPr>
              <a:defRPr/>
            </a:lvl1pPr>
          </a:lstStyle>
          <a:p>
            <a:pPr>
              <a:defRPr/>
            </a:pPr>
            <a:fld id="{E55FB65F-0EA6-4C1A-BAAA-5FB82ADD3417}" type="slidenum">
              <a:rPr lang="en-GB" altLang="en-US"/>
              <a:pPr>
                <a:defRPr/>
              </a:pPr>
              <a:t>‹#›</a:t>
            </a:fld>
            <a:endParaRPr lang="en-GB" altLang="en-US"/>
          </a:p>
        </p:txBody>
      </p:sp>
    </p:spTree>
    <p:extLst>
      <p:ext uri="{BB962C8B-B14F-4D97-AF65-F5344CB8AC3E}">
        <p14:creationId xmlns:p14="http://schemas.microsoft.com/office/powerpoint/2010/main" val="1821876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37E9F9D-525C-7F26-903B-36BA6060176C}"/>
              </a:ext>
            </a:extLst>
          </p:cNvPr>
          <p:cNvSpPr>
            <a:spLocks noGrp="1" noChangeArrowheads="1"/>
          </p:cNvSpPr>
          <p:nvPr>
            <p:ph type="dt" sz="half" idx="10"/>
          </p:nvPr>
        </p:nvSpPr>
        <p:spPr/>
        <p:txBody>
          <a:bodyPr/>
          <a:lstStyle>
            <a:lvl1pPr>
              <a:defRPr/>
            </a:lvl1pPr>
          </a:lstStyle>
          <a:p>
            <a:pPr>
              <a:defRPr/>
            </a:pPr>
            <a:endParaRPr lang="en-GB" altLang="en-US"/>
          </a:p>
        </p:txBody>
      </p:sp>
      <p:sp>
        <p:nvSpPr>
          <p:cNvPr id="6" name="Footer Placeholder 5">
            <a:extLst>
              <a:ext uri="{FF2B5EF4-FFF2-40B4-BE49-F238E27FC236}">
                <a16:creationId xmlns:a16="http://schemas.microsoft.com/office/drawing/2014/main" id="{9636867D-DEDD-857F-883C-A699C373831D}"/>
              </a:ext>
            </a:extLst>
          </p:cNvPr>
          <p:cNvSpPr>
            <a:spLocks noGrp="1" noChangeArrowheads="1"/>
          </p:cNvSpPr>
          <p:nvPr>
            <p:ph type="ftr" sz="quarter" idx="11"/>
          </p:nvPr>
        </p:nvSpPr>
        <p:spPr/>
        <p:txBody>
          <a:bodyPr/>
          <a:lstStyle>
            <a:lvl1pPr>
              <a:defRPr/>
            </a:lvl1pPr>
          </a:lstStyle>
          <a:p>
            <a:pPr>
              <a:defRPr/>
            </a:pPr>
            <a:endParaRPr lang="en-GB" altLang="en-US"/>
          </a:p>
        </p:txBody>
      </p:sp>
      <p:sp>
        <p:nvSpPr>
          <p:cNvPr id="7" name="Slide Number Placeholder 6">
            <a:extLst>
              <a:ext uri="{FF2B5EF4-FFF2-40B4-BE49-F238E27FC236}">
                <a16:creationId xmlns:a16="http://schemas.microsoft.com/office/drawing/2014/main" id="{51279A70-F1D7-5BB7-A025-B23DD7409BBB}"/>
              </a:ext>
            </a:extLst>
          </p:cNvPr>
          <p:cNvSpPr>
            <a:spLocks noGrp="1" noChangeArrowheads="1"/>
          </p:cNvSpPr>
          <p:nvPr>
            <p:ph type="sldNum" sz="quarter" idx="12"/>
          </p:nvPr>
        </p:nvSpPr>
        <p:spPr/>
        <p:txBody>
          <a:bodyPr/>
          <a:lstStyle>
            <a:lvl1pPr>
              <a:defRPr/>
            </a:lvl1pPr>
          </a:lstStyle>
          <a:p>
            <a:pPr>
              <a:defRPr/>
            </a:pPr>
            <a:fld id="{901868AC-367A-48C6-AE13-6AD721EAE9BD}" type="slidenum">
              <a:rPr lang="en-GB" altLang="en-US"/>
              <a:pPr>
                <a:defRPr/>
              </a:pPr>
              <a:t>‹#›</a:t>
            </a:fld>
            <a:endParaRPr lang="en-GB" altLang="en-US"/>
          </a:p>
        </p:txBody>
      </p:sp>
    </p:spTree>
    <p:extLst>
      <p:ext uri="{BB962C8B-B14F-4D97-AF65-F5344CB8AC3E}">
        <p14:creationId xmlns:p14="http://schemas.microsoft.com/office/powerpoint/2010/main" val="2508065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101664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87318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578091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864439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0253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2546200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9055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829243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89303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39176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0641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oleObject" Target="../embeddings/oleObject1.bin"/><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40D97B0-7463-D2F3-AB19-F7731A15D399}"/>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EB7E5D70-4938-77B2-DDF7-AC2107570456}"/>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5540" name="Rectangle 4">
            <a:extLst>
              <a:ext uri="{FF2B5EF4-FFF2-40B4-BE49-F238E27FC236}">
                <a16:creationId xmlns:a16="http://schemas.microsoft.com/office/drawing/2014/main" id="{AA265584-971B-FE4A-442C-FFD3175C385E}"/>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GB" altLang="en-US"/>
          </a:p>
        </p:txBody>
      </p:sp>
      <p:sp>
        <p:nvSpPr>
          <p:cNvPr id="65541" name="Rectangle 5">
            <a:extLst>
              <a:ext uri="{FF2B5EF4-FFF2-40B4-BE49-F238E27FC236}">
                <a16:creationId xmlns:a16="http://schemas.microsoft.com/office/drawing/2014/main" id="{4D8BADD7-E67C-77F7-B81B-287555F2609C}"/>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GB" altLang="en-US"/>
          </a:p>
        </p:txBody>
      </p:sp>
      <p:sp>
        <p:nvSpPr>
          <p:cNvPr id="65542" name="Rectangle 6">
            <a:extLst>
              <a:ext uri="{FF2B5EF4-FFF2-40B4-BE49-F238E27FC236}">
                <a16:creationId xmlns:a16="http://schemas.microsoft.com/office/drawing/2014/main" id="{5F563283-E3D1-AA23-E281-702458726A63}"/>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9D74911-9343-4012-9889-BCDA0EFFD3A9}" type="slidenum">
              <a:rPr lang="en-GB" altLang="en-US"/>
              <a:pPr>
                <a:defRPr/>
              </a:pPr>
              <a:t>‹#›</a:t>
            </a:fld>
            <a:endParaRPr lang="en-GB" altLang="en-US"/>
          </a:p>
        </p:txBody>
      </p:sp>
      <p:sp>
        <p:nvSpPr>
          <p:cNvPr id="65543" name="hc" descr=" ">
            <a:extLst>
              <a:ext uri="{FF2B5EF4-FFF2-40B4-BE49-F238E27FC236}">
                <a16:creationId xmlns:a16="http://schemas.microsoft.com/office/drawing/2014/main" id="{4BA8AA42-5AFF-D3B2-F352-82E394B06271}"/>
              </a:ext>
            </a:extLst>
          </p:cNvPr>
          <p:cNvSpPr txBox="1">
            <a:spLocks noChangeArrowheads="1"/>
          </p:cNvSpPr>
          <p:nvPr userDrawn="1"/>
        </p:nvSpPr>
        <p:spPr bwMode="auto">
          <a:xfrm>
            <a:off x="0" y="0"/>
            <a:ext cx="9144000" cy="223838"/>
          </a:xfrm>
          <a:prstGeom prst="rect">
            <a:avLst/>
          </a:prstGeom>
          <a:noFill/>
          <a:ln>
            <a:noFill/>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50">
                <a:solidFill>
                  <a:srgbClr val="000000"/>
                </a:solidFill>
                <a:latin typeface="Microsoft Sans Serif"/>
              </a:rPr>
              <a:t> </a:t>
            </a:r>
          </a:p>
        </p:txBody>
      </p:sp>
      <p:sp>
        <p:nvSpPr>
          <p:cNvPr id="65544" name="fc" descr=" ">
            <a:extLst>
              <a:ext uri="{FF2B5EF4-FFF2-40B4-BE49-F238E27FC236}">
                <a16:creationId xmlns:a16="http://schemas.microsoft.com/office/drawing/2014/main" id="{8EA12E38-3F09-FCC6-7CCF-16186AC9FA55}"/>
              </a:ext>
            </a:extLst>
          </p:cNvPr>
          <p:cNvSpPr txBox="1">
            <a:spLocks noChangeArrowheads="1"/>
          </p:cNvSpPr>
          <p:nvPr userDrawn="1"/>
        </p:nvSpPr>
        <p:spPr bwMode="auto">
          <a:xfrm>
            <a:off x="0" y="6537325"/>
            <a:ext cx="9144000" cy="223838"/>
          </a:xfrm>
          <a:prstGeom prst="rect">
            <a:avLst/>
          </a:prstGeom>
          <a:noFill/>
          <a:ln>
            <a:noFill/>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50">
                <a:solidFill>
                  <a:srgbClr val="000000"/>
                </a:solidFill>
                <a:latin typeface="Microsoft Sans Serif"/>
              </a:rPr>
              <a:t> </a:t>
            </a:r>
          </a:p>
        </p:txBody>
      </p:sp>
    </p:spTree>
  </p:cSld>
  <p:clrMap bg1="lt1" tx1="dk1" bg2="lt2" tx2="dk2" accent1="accent1" accent2="accent2" accent3="accent3" accent4="accent4" accent5="accent5" accent6="accent6" hlink="hlink" folHlink="folHlink"/>
  <p:sldLayoutIdLst>
    <p:sldLayoutId id="2147503639" r:id="rId1"/>
    <p:sldLayoutId id="2147503640" r:id="rId2"/>
    <p:sldLayoutId id="2147503641" r:id="rId3"/>
    <p:sldLayoutId id="2147503642" r:id="rId4"/>
    <p:sldLayoutId id="2147503643" r:id="rId5"/>
    <p:sldLayoutId id="2147503644" r:id="rId6"/>
    <p:sldLayoutId id="2147503645" r:id="rId7"/>
    <p:sldLayoutId id="2147503646" r:id="rId8"/>
    <p:sldLayoutId id="2147503647" r:id="rId9"/>
    <p:sldLayoutId id="2147503648" r:id="rId10"/>
    <p:sldLayoutId id="2147503649" r:id="rId11"/>
    <p:sldLayoutId id="214750365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50" name="Object 2">
            <a:extLst>
              <a:ext uri="{FF2B5EF4-FFF2-40B4-BE49-F238E27FC236}">
                <a16:creationId xmlns:a16="http://schemas.microsoft.com/office/drawing/2014/main" id="{E88AAA4F-FB16-21ED-15F1-88F71A982F16}"/>
              </a:ext>
            </a:extLst>
          </p:cNvPr>
          <p:cNvGraphicFramePr>
            <a:graphicFrameLocks noChangeAspect="1"/>
          </p:cNvGraphicFramePr>
          <p:nvPr/>
        </p:nvGraphicFramePr>
        <p:xfrm>
          <a:off x="7886700" y="188913"/>
          <a:ext cx="950913" cy="1223962"/>
        </p:xfrm>
        <a:graphic>
          <a:graphicData uri="http://schemas.openxmlformats.org/presentationml/2006/ole">
            <mc:AlternateContent xmlns:mc="http://schemas.openxmlformats.org/markup-compatibility/2006">
              <mc:Choice xmlns:v="urn:schemas-microsoft-com:vml" Requires="v">
                <p:oleObj name="CorelDRAW" r:id="rId13" imgW="1382760" imgH="1778760" progId="CorelDRAW.Graphic.14">
                  <p:embed/>
                </p:oleObj>
              </mc:Choice>
              <mc:Fallback>
                <p:oleObj name="CorelDRAW" r:id="rId13" imgW="1382760" imgH="1778760" progId="CorelDRAW.Graphic.14">
                  <p:embed/>
                  <p:pic>
                    <p:nvPicPr>
                      <p:cNvPr id="2050" name="Object 2">
                        <a:extLst>
                          <a:ext uri="{FF2B5EF4-FFF2-40B4-BE49-F238E27FC236}">
                            <a16:creationId xmlns:a16="http://schemas.microsoft.com/office/drawing/2014/main" id="{E88AAA4F-FB16-21ED-15F1-88F71A982F1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86700" y="188913"/>
                        <a:ext cx="950913" cy="1223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051" name="Picture 3" descr="PCC logo 2013">
            <a:extLst>
              <a:ext uri="{FF2B5EF4-FFF2-40B4-BE49-F238E27FC236}">
                <a16:creationId xmlns:a16="http://schemas.microsoft.com/office/drawing/2014/main" id="{A6FC3785-646E-704C-C8B0-B67EDBB5647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3850" y="333375"/>
            <a:ext cx="2592388"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hc" descr=" ">
            <a:extLst>
              <a:ext uri="{FF2B5EF4-FFF2-40B4-BE49-F238E27FC236}">
                <a16:creationId xmlns:a16="http://schemas.microsoft.com/office/drawing/2014/main" id="{72236BD2-F6DB-DDAA-D5A1-752CAAD98F07}"/>
              </a:ext>
            </a:extLst>
          </p:cNvPr>
          <p:cNvSpPr txBox="1">
            <a:spLocks noChangeArrowheads="1"/>
          </p:cNvSpPr>
          <p:nvPr/>
        </p:nvSpPr>
        <p:spPr bwMode="auto">
          <a:xfrm>
            <a:off x="0" y="0"/>
            <a:ext cx="9144000" cy="223838"/>
          </a:xfrm>
          <a:prstGeom prst="rect">
            <a:avLst/>
          </a:prstGeom>
          <a:noFill/>
          <a:ln>
            <a:noFill/>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50">
                <a:solidFill>
                  <a:srgbClr val="000000"/>
                </a:solidFill>
                <a:latin typeface="Microsoft Sans Serif"/>
              </a:rPr>
              <a:t> </a:t>
            </a:r>
          </a:p>
        </p:txBody>
      </p:sp>
      <p:sp>
        <p:nvSpPr>
          <p:cNvPr id="67589" name="fc" descr=" ">
            <a:extLst>
              <a:ext uri="{FF2B5EF4-FFF2-40B4-BE49-F238E27FC236}">
                <a16:creationId xmlns:a16="http://schemas.microsoft.com/office/drawing/2014/main" id="{F6314CAA-3520-E568-A850-682420ED6BAE}"/>
              </a:ext>
            </a:extLst>
          </p:cNvPr>
          <p:cNvSpPr txBox="1">
            <a:spLocks noChangeArrowheads="1"/>
          </p:cNvSpPr>
          <p:nvPr/>
        </p:nvSpPr>
        <p:spPr bwMode="auto">
          <a:xfrm>
            <a:off x="0" y="6537325"/>
            <a:ext cx="9144000" cy="223838"/>
          </a:xfrm>
          <a:prstGeom prst="rect">
            <a:avLst/>
          </a:prstGeom>
          <a:noFill/>
          <a:ln>
            <a:noFill/>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50">
                <a:solidFill>
                  <a:srgbClr val="000000"/>
                </a:solidFill>
                <a:latin typeface="Microsoft Sans Serif"/>
              </a:rPr>
              <a:t> </a:t>
            </a:r>
          </a:p>
        </p:txBody>
      </p:sp>
    </p:spTree>
  </p:cSld>
  <p:clrMap bg1="lt1" tx1="dk1" bg2="lt2" tx2="dk2" accent1="accent1" accent2="accent2" accent3="accent3" accent4="accent4" accent5="accent5" accent6="accent6" hlink="hlink" folHlink="folHlink"/>
  <p:sldLayoutIdLst>
    <p:sldLayoutId id="2147503651" r:id="rId1"/>
    <p:sldLayoutId id="2147503652" r:id="rId2"/>
    <p:sldLayoutId id="2147503653" r:id="rId3"/>
    <p:sldLayoutId id="2147503654" r:id="rId4"/>
    <p:sldLayoutId id="2147503655" r:id="rId5"/>
    <p:sldLayoutId id="2147503656" r:id="rId6"/>
    <p:sldLayoutId id="2147503657" r:id="rId7"/>
    <p:sldLayoutId id="2147503658" r:id="rId8"/>
    <p:sldLayoutId id="2147503659" r:id="rId9"/>
    <p:sldLayoutId id="2147503660" r:id="rId10"/>
    <p:sldLayoutId id="214750366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6C92361E-B1E2-5C6F-03EB-F41F34F3CC15}"/>
              </a:ext>
            </a:extLst>
          </p:cNvPr>
          <p:cNvSpPr>
            <a:spLocks noGrp="1" noChangeArrowheads="1"/>
          </p:cNvSpPr>
          <p:nvPr>
            <p:ph type="ctrTitle"/>
          </p:nvPr>
        </p:nvSpPr>
        <p:spPr bwMode="auto">
          <a:xfrm>
            <a:off x="684213" y="1628775"/>
            <a:ext cx="77724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n-US" sz="4000" dirty="0">
                <a:latin typeface="Calibri" panose="020F0502020204030204" pitchFamily="34" charset="0"/>
              </a:rPr>
              <a:t>Online Public Meeting</a:t>
            </a:r>
            <a:br>
              <a:rPr lang="en-GB" altLang="en-US" sz="4000" dirty="0">
                <a:latin typeface="Calibri" panose="020F0502020204030204" pitchFamily="34" charset="0"/>
              </a:rPr>
            </a:br>
            <a:br>
              <a:rPr lang="en-GB" altLang="en-US" sz="4000" dirty="0">
                <a:latin typeface="Calibri" panose="020F0502020204030204" pitchFamily="34" charset="0"/>
              </a:rPr>
            </a:br>
            <a:endParaRPr lang="en-GB" altLang="en-US" sz="4000" dirty="0">
              <a:latin typeface="Calibri" panose="020F0502020204030204" pitchFamily="34" charset="0"/>
            </a:endParaRPr>
          </a:p>
        </p:txBody>
      </p:sp>
      <p:graphicFrame>
        <p:nvGraphicFramePr>
          <p:cNvPr id="17411" name="Object 8">
            <a:extLst>
              <a:ext uri="{FF2B5EF4-FFF2-40B4-BE49-F238E27FC236}">
                <a16:creationId xmlns:a16="http://schemas.microsoft.com/office/drawing/2014/main" id="{577EB54F-5D80-294E-FBD9-10606B9C8E2C}"/>
              </a:ext>
            </a:extLst>
          </p:cNvPr>
          <p:cNvGraphicFramePr>
            <a:graphicFrameLocks noChangeAspect="1"/>
          </p:cNvGraphicFramePr>
          <p:nvPr/>
        </p:nvGraphicFramePr>
        <p:xfrm>
          <a:off x="0" y="5080000"/>
          <a:ext cx="722313" cy="1778000"/>
        </p:xfrm>
        <a:graphic>
          <a:graphicData uri="http://schemas.openxmlformats.org/presentationml/2006/ole">
            <mc:AlternateContent xmlns:mc="http://schemas.openxmlformats.org/markup-compatibility/2006">
              <mc:Choice xmlns:v="urn:schemas-microsoft-com:vml" Requires="v">
                <p:oleObj name="CorelDRAW" r:id="rId3" imgW="602640" imgH="1483200" progId="CorelDRAW.Graphic.14">
                  <p:embed/>
                </p:oleObj>
              </mc:Choice>
              <mc:Fallback>
                <p:oleObj name="CorelDRAW" r:id="rId3" imgW="602640" imgH="1483200" progId="CorelDRAW.Graphic.14">
                  <p:embed/>
                  <p:pic>
                    <p:nvPicPr>
                      <p:cNvPr id="17411" name="Object 8">
                        <a:extLst>
                          <a:ext uri="{FF2B5EF4-FFF2-40B4-BE49-F238E27FC236}">
                            <a16:creationId xmlns:a16="http://schemas.microsoft.com/office/drawing/2014/main" id="{577EB54F-5D80-294E-FBD9-10606B9C8E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080000"/>
                        <a:ext cx="722313" cy="177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412" name="Object 9">
            <a:extLst>
              <a:ext uri="{FF2B5EF4-FFF2-40B4-BE49-F238E27FC236}">
                <a16:creationId xmlns:a16="http://schemas.microsoft.com/office/drawing/2014/main" id="{AB7B127B-DDD8-0D99-685C-F193CD73270C}"/>
              </a:ext>
            </a:extLst>
          </p:cNvPr>
          <p:cNvGraphicFramePr>
            <a:graphicFrameLocks noChangeAspect="1"/>
          </p:cNvGraphicFramePr>
          <p:nvPr/>
        </p:nvGraphicFramePr>
        <p:xfrm>
          <a:off x="827088" y="3716338"/>
          <a:ext cx="7415212" cy="214312"/>
        </p:xfrm>
        <a:graphic>
          <a:graphicData uri="http://schemas.openxmlformats.org/presentationml/2006/ole">
            <mc:AlternateContent xmlns:mc="http://schemas.openxmlformats.org/markup-compatibility/2006">
              <mc:Choice xmlns:v="urn:schemas-microsoft-com:vml" Requires="v">
                <p:oleObj name="CorelDRAW" r:id="rId5" imgW="4671360" imgH="135360" progId="CorelDRAW.Graphic.14">
                  <p:embed/>
                </p:oleObj>
              </mc:Choice>
              <mc:Fallback>
                <p:oleObj name="CorelDRAW" r:id="rId5" imgW="4671360" imgH="135360" progId="CorelDRAW.Graphic.14">
                  <p:embed/>
                  <p:pic>
                    <p:nvPicPr>
                      <p:cNvPr id="17412" name="Object 9">
                        <a:extLst>
                          <a:ext uri="{FF2B5EF4-FFF2-40B4-BE49-F238E27FC236}">
                            <a16:creationId xmlns:a16="http://schemas.microsoft.com/office/drawing/2014/main" id="{AB7B127B-DDD8-0D99-685C-F193CD7327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088" y="3716338"/>
                        <a:ext cx="741521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4" name="Rectangle 3">
            <a:extLst>
              <a:ext uri="{FF2B5EF4-FFF2-40B4-BE49-F238E27FC236}">
                <a16:creationId xmlns:a16="http://schemas.microsoft.com/office/drawing/2014/main" id="{A442DC62-280E-AB25-9C54-96573974125C}"/>
              </a:ext>
            </a:extLst>
          </p:cNvPr>
          <p:cNvSpPr>
            <a:spLocks noGrp="1" noChangeArrowheads="1"/>
          </p:cNvSpPr>
          <p:nvPr>
            <p:ph type="subTitle" idx="1"/>
          </p:nvPr>
        </p:nvSpPr>
        <p:spPr bwMode="auto">
          <a:xfrm>
            <a:off x="1403350" y="4268788"/>
            <a:ext cx="6400800" cy="175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80000"/>
              </a:lnSpc>
            </a:pPr>
            <a:endParaRPr lang="en-GB" altLang="en-US" sz="2000" dirty="0">
              <a:latin typeface="Calibri" panose="020F0502020204030204" pitchFamily="34" charset="0"/>
            </a:endParaRPr>
          </a:p>
          <a:p>
            <a:pPr eaLnBrk="1" hangingPunct="1">
              <a:lnSpc>
                <a:spcPct val="80000"/>
              </a:lnSpc>
            </a:pPr>
            <a:r>
              <a:rPr lang="en-GB" altLang="en-US" sz="2000" dirty="0">
                <a:latin typeface="Calibri"/>
                <a:ea typeface="Calibri"/>
                <a:cs typeface="Calibri"/>
              </a:rPr>
              <a:t>Meeting Date: October 2026</a:t>
            </a:r>
            <a:endParaRPr lang="en-GB" altLang="en-US" sz="2000" dirty="0">
              <a:latin typeface="Calibri" panose="020F0502020204030204" pitchFamily="34" charset="0"/>
              <a:ea typeface="Calibri"/>
              <a:cs typeface="Calibri"/>
            </a:endParaRPr>
          </a:p>
        </p:txBody>
      </p:sp>
      <p:pic>
        <p:nvPicPr>
          <p:cNvPr id="17415" name="Picture 9">
            <a:extLst>
              <a:ext uri="{FF2B5EF4-FFF2-40B4-BE49-F238E27FC236}">
                <a16:creationId xmlns:a16="http://schemas.microsoft.com/office/drawing/2014/main" id="{4786BA85-EBF3-6C9D-5D8A-FCC96911E2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8450" y="0"/>
            <a:ext cx="34671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54EC540-7ACE-ABA2-FF5D-2ED1820DCF19}"/>
              </a:ext>
            </a:extLst>
          </p:cNvPr>
          <p:cNvPicPr>
            <a:picLocks noChangeAspect="1"/>
          </p:cNvPicPr>
          <p:nvPr/>
        </p:nvPicPr>
        <p:blipFill>
          <a:blip r:embed="rId8"/>
          <a:stretch>
            <a:fillRect/>
          </a:stretch>
        </p:blipFill>
        <p:spPr>
          <a:xfrm>
            <a:off x="107504" y="137538"/>
            <a:ext cx="2238687" cy="11431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9">
            <a:extLst>
              <a:ext uri="{FF2B5EF4-FFF2-40B4-BE49-F238E27FC236}">
                <a16:creationId xmlns:a16="http://schemas.microsoft.com/office/drawing/2014/main" id="{CE329BDD-CB7C-18A7-23BF-6B5FE71CF8DB}"/>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solidFill>
                  <a:schemeClr val="bg1"/>
                </a:solidFill>
                <a:latin typeface="Calibri" panose="020F0502020204030204" pitchFamily="34" charset="0"/>
              </a:rPr>
              <a:t>Contacting the police - 999</a:t>
            </a:r>
            <a:endParaRPr lang="en-GB" altLang="en-US" sz="1600" b="1">
              <a:solidFill>
                <a:schemeClr val="bg1"/>
              </a:solidFill>
              <a:latin typeface="Calibri" panose="020F0502020204030204" pitchFamily="34" charset="0"/>
            </a:endParaRPr>
          </a:p>
        </p:txBody>
      </p:sp>
      <p:sp>
        <p:nvSpPr>
          <p:cNvPr id="19459" name="Rectangle 19">
            <a:extLst>
              <a:ext uri="{FF2B5EF4-FFF2-40B4-BE49-F238E27FC236}">
                <a16:creationId xmlns:a16="http://schemas.microsoft.com/office/drawing/2014/main" id="{00EB4E67-8C3E-4D35-7A1A-541B3CC517A2}"/>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b="1" dirty="0">
                <a:solidFill>
                  <a:schemeClr val="bg1"/>
                </a:solidFill>
                <a:latin typeface="Calibri" panose="020F0502020204030204" pitchFamily="34" charset="0"/>
              </a:rPr>
              <a:t>Call Answering – 999</a:t>
            </a:r>
            <a:endParaRPr lang="en-GB" altLang="en-US" sz="2000" b="1"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44DD6354-5158-8598-0743-D2483F4734E7}"/>
              </a:ext>
            </a:extLst>
          </p:cNvPr>
          <p:cNvSpPr txBox="1"/>
          <p:nvPr/>
        </p:nvSpPr>
        <p:spPr>
          <a:xfrm>
            <a:off x="3385300" y="3147929"/>
            <a:ext cx="2194812" cy="1200329"/>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999 Service Level Agreement is above the national target and continuing to show high compliance.</a:t>
            </a:r>
          </a:p>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F7AC439-7871-6C10-854E-93E9F8E2B547}"/>
              </a:ext>
            </a:extLst>
          </p:cNvPr>
          <p:cNvSpPr txBox="1"/>
          <p:nvPr/>
        </p:nvSpPr>
        <p:spPr>
          <a:xfrm>
            <a:off x="6151412" y="4563153"/>
            <a:ext cx="2992588" cy="276999"/>
          </a:xfrm>
          <a:prstGeom prst="rect">
            <a:avLst/>
          </a:prstGeom>
          <a:noFill/>
        </p:spPr>
        <p:txBody>
          <a:bodyPr wrap="square" rtlCol="0">
            <a:spAutoFit/>
          </a:bodyPr>
          <a:lstStyle/>
          <a:p>
            <a:pPr algn="ctr"/>
            <a:r>
              <a:rPr lang="en-GB" sz="1200" b="1" dirty="0"/>
              <a:t>Longest Wait 999 – Sept 2026</a:t>
            </a:r>
          </a:p>
        </p:txBody>
      </p:sp>
      <p:sp>
        <p:nvSpPr>
          <p:cNvPr id="4" name="TextBox 9">
            <a:extLst>
              <a:ext uri="{FF2B5EF4-FFF2-40B4-BE49-F238E27FC236}">
                <a16:creationId xmlns:a16="http://schemas.microsoft.com/office/drawing/2014/main" id="{E14C2006-C578-0AE1-3E9A-BD3EFE07E44E}"/>
              </a:ext>
            </a:extLst>
          </p:cNvPr>
          <p:cNvSpPr txBox="1">
            <a:spLocks noChangeArrowheads="1"/>
          </p:cNvSpPr>
          <p:nvPr/>
        </p:nvSpPr>
        <p:spPr bwMode="auto">
          <a:xfrm>
            <a:off x="364221" y="2735264"/>
            <a:ext cx="8207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1200" b="1" dirty="0"/>
              <a:t>Date Period</a:t>
            </a:r>
            <a:r>
              <a:rPr lang="en-GB" altLang="en-US" sz="1200" dirty="0"/>
              <a:t>: </a:t>
            </a:r>
            <a:r>
              <a:rPr lang="en-GB" altLang="en-US" sz="1200" dirty="0">
                <a:latin typeface="Calibri" panose="020F0502020204030204" pitchFamily="34" charset="0"/>
                <a:cs typeface="Calibri" panose="020F0502020204030204" pitchFamily="34" charset="0"/>
              </a:rPr>
              <a:t>01</a:t>
            </a:r>
            <a:r>
              <a:rPr lang="en-GB" altLang="en-US" sz="1200" baseline="30000" dirty="0">
                <a:latin typeface="Calibri" panose="020F0502020204030204" pitchFamily="34" charset="0"/>
                <a:cs typeface="Calibri" panose="020F0502020204030204" pitchFamily="34" charset="0"/>
              </a:rPr>
              <a:t>st</a:t>
            </a:r>
            <a:r>
              <a:rPr lang="en-GB" altLang="en-US" sz="1200" dirty="0">
                <a:latin typeface="Calibri" panose="020F0502020204030204" pitchFamily="34" charset="0"/>
                <a:cs typeface="Calibri" panose="020F0502020204030204" pitchFamily="34" charset="0"/>
              </a:rPr>
              <a:t> October 2025 – 30</a:t>
            </a:r>
            <a:r>
              <a:rPr lang="en-GB" altLang="en-US" sz="1200" baseline="30000" dirty="0">
                <a:latin typeface="Calibri" panose="020F0502020204030204" pitchFamily="34" charset="0"/>
                <a:cs typeface="Calibri" panose="020F0502020204030204" pitchFamily="34" charset="0"/>
              </a:rPr>
              <a:t>th</a:t>
            </a:r>
            <a:r>
              <a:rPr lang="en-GB" altLang="en-US" sz="1200" dirty="0">
                <a:latin typeface="Calibri" panose="020F0502020204030204" pitchFamily="34" charset="0"/>
                <a:cs typeface="Calibri" panose="020F0502020204030204" pitchFamily="34" charset="0"/>
              </a:rPr>
              <a:t> September 2026</a:t>
            </a:r>
          </a:p>
        </p:txBody>
      </p:sp>
      <p:sp>
        <p:nvSpPr>
          <p:cNvPr id="21" name="TextBox 20">
            <a:extLst>
              <a:ext uri="{FF2B5EF4-FFF2-40B4-BE49-F238E27FC236}">
                <a16:creationId xmlns:a16="http://schemas.microsoft.com/office/drawing/2014/main" id="{3F8896B3-A5E1-2FC4-A560-84A65C836FAD}"/>
              </a:ext>
            </a:extLst>
          </p:cNvPr>
          <p:cNvSpPr txBox="1"/>
          <p:nvPr/>
        </p:nvSpPr>
        <p:spPr>
          <a:xfrm>
            <a:off x="2935831" y="5283962"/>
            <a:ext cx="3584527" cy="276999"/>
          </a:xfrm>
          <a:prstGeom prst="rect">
            <a:avLst/>
          </a:prstGeom>
          <a:noFill/>
        </p:spPr>
        <p:txBody>
          <a:bodyPr wrap="square" rtlCol="0">
            <a:spAutoFit/>
          </a:bodyPr>
          <a:lstStyle/>
          <a:p>
            <a:pPr algn="ctr"/>
            <a:r>
              <a:rPr lang="en-GB" sz="1200" b="1" dirty="0"/>
              <a:t>Average Answer Time 999 – Sept 2026</a:t>
            </a:r>
          </a:p>
        </p:txBody>
      </p:sp>
      <p:pic>
        <p:nvPicPr>
          <p:cNvPr id="6" name="Picture 5">
            <a:extLst>
              <a:ext uri="{FF2B5EF4-FFF2-40B4-BE49-F238E27FC236}">
                <a16:creationId xmlns:a16="http://schemas.microsoft.com/office/drawing/2014/main" id="{87726CEC-9B53-F48F-6D84-0DD7A6428FCD}"/>
              </a:ext>
            </a:extLst>
          </p:cNvPr>
          <p:cNvPicPr>
            <a:picLocks noChangeAspect="1"/>
          </p:cNvPicPr>
          <p:nvPr/>
        </p:nvPicPr>
        <p:blipFill>
          <a:blip r:embed="rId3"/>
          <a:stretch>
            <a:fillRect/>
          </a:stretch>
        </p:blipFill>
        <p:spPr>
          <a:xfrm>
            <a:off x="3571909" y="4300032"/>
            <a:ext cx="2295845" cy="914528"/>
          </a:xfrm>
          <a:prstGeom prst="rect">
            <a:avLst/>
          </a:prstGeom>
        </p:spPr>
      </p:pic>
      <p:pic>
        <p:nvPicPr>
          <p:cNvPr id="10" name="Picture 9">
            <a:extLst>
              <a:ext uri="{FF2B5EF4-FFF2-40B4-BE49-F238E27FC236}">
                <a16:creationId xmlns:a16="http://schemas.microsoft.com/office/drawing/2014/main" id="{ABA9E6D2-A673-5830-C907-E682754F687A}"/>
              </a:ext>
            </a:extLst>
          </p:cNvPr>
          <p:cNvPicPr>
            <a:picLocks noChangeAspect="1"/>
          </p:cNvPicPr>
          <p:nvPr/>
        </p:nvPicPr>
        <p:blipFill>
          <a:blip r:embed="rId4"/>
          <a:stretch>
            <a:fillRect/>
          </a:stretch>
        </p:blipFill>
        <p:spPr>
          <a:xfrm>
            <a:off x="6858655" y="4885338"/>
            <a:ext cx="1190791" cy="552527"/>
          </a:xfrm>
          <a:prstGeom prst="rect">
            <a:avLst/>
          </a:prstGeom>
        </p:spPr>
      </p:pic>
      <p:sp>
        <p:nvSpPr>
          <p:cNvPr id="11" name="TextBox 10">
            <a:extLst>
              <a:ext uri="{FF2B5EF4-FFF2-40B4-BE49-F238E27FC236}">
                <a16:creationId xmlns:a16="http://schemas.microsoft.com/office/drawing/2014/main" id="{5FE9995D-400E-76FC-6B0A-98257DF01E69}"/>
              </a:ext>
            </a:extLst>
          </p:cNvPr>
          <p:cNvSpPr txBox="1"/>
          <p:nvPr/>
        </p:nvSpPr>
        <p:spPr>
          <a:xfrm>
            <a:off x="7008291" y="5840176"/>
            <a:ext cx="1981802" cy="900246"/>
          </a:xfrm>
          <a:prstGeom prst="rect">
            <a:avLst/>
          </a:prstGeom>
          <a:noFill/>
          <a:ln>
            <a:solidFill>
              <a:schemeClr val="tx1"/>
            </a:solidFill>
          </a:ln>
        </p:spPr>
        <p:txBody>
          <a:bodyPr wrap="square" rtlCol="0">
            <a:spAutoFit/>
          </a:bodyPr>
          <a:lstStyle/>
          <a:p>
            <a:r>
              <a:rPr lang="en-GB" sz="1050" dirty="0">
                <a:latin typeface="Calibri" panose="020F0502020204030204" pitchFamily="34" charset="0"/>
                <a:ea typeface="Calibri" panose="020F0502020204030204" pitchFamily="34" charset="0"/>
                <a:cs typeface="Calibri" panose="020F0502020204030204" pitchFamily="34" charset="0"/>
              </a:rPr>
              <a:t>System outage in FCR during system maintenance – calls picked up by Humberside and recontacted by NYP – system defaults to 6 mins</a:t>
            </a:r>
          </a:p>
        </p:txBody>
      </p:sp>
      <p:cxnSp>
        <p:nvCxnSpPr>
          <p:cNvPr id="14" name="Straight Arrow Connector 13">
            <a:extLst>
              <a:ext uri="{FF2B5EF4-FFF2-40B4-BE49-F238E27FC236}">
                <a16:creationId xmlns:a16="http://schemas.microsoft.com/office/drawing/2014/main" id="{BEC71DCA-18A0-C9B6-D669-91B694643D96}"/>
              </a:ext>
            </a:extLst>
          </p:cNvPr>
          <p:cNvCxnSpPr>
            <a:stCxn id="11" idx="0"/>
          </p:cNvCxnSpPr>
          <p:nvPr/>
        </p:nvCxnSpPr>
        <p:spPr>
          <a:xfrm flipH="1" flipV="1">
            <a:off x="7596336" y="5437865"/>
            <a:ext cx="402856" cy="4023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B953E77-1423-2B8D-98D4-7A2A39D8CF46}"/>
              </a:ext>
            </a:extLst>
          </p:cNvPr>
          <p:cNvPicPr>
            <a:picLocks noChangeAspect="1"/>
          </p:cNvPicPr>
          <p:nvPr/>
        </p:nvPicPr>
        <p:blipFill>
          <a:blip r:embed="rId5"/>
          <a:stretch>
            <a:fillRect/>
          </a:stretch>
        </p:blipFill>
        <p:spPr>
          <a:xfrm>
            <a:off x="572404" y="550863"/>
            <a:ext cx="7999192" cy="2238334"/>
          </a:xfrm>
          <a:prstGeom prst="rect">
            <a:avLst/>
          </a:prstGeom>
        </p:spPr>
      </p:pic>
      <p:pic>
        <p:nvPicPr>
          <p:cNvPr id="19" name="Picture 18">
            <a:extLst>
              <a:ext uri="{FF2B5EF4-FFF2-40B4-BE49-F238E27FC236}">
                <a16:creationId xmlns:a16="http://schemas.microsoft.com/office/drawing/2014/main" id="{FE2A5B7C-457C-313F-5448-966FEEF4DDC2}"/>
              </a:ext>
            </a:extLst>
          </p:cNvPr>
          <p:cNvPicPr>
            <a:picLocks noChangeAspect="1"/>
          </p:cNvPicPr>
          <p:nvPr/>
        </p:nvPicPr>
        <p:blipFill>
          <a:blip r:embed="rId6"/>
          <a:stretch>
            <a:fillRect/>
          </a:stretch>
        </p:blipFill>
        <p:spPr>
          <a:xfrm>
            <a:off x="140279" y="3340060"/>
            <a:ext cx="3079803" cy="3247357"/>
          </a:xfrm>
          <a:prstGeom prst="rect">
            <a:avLst/>
          </a:prstGeom>
        </p:spPr>
      </p:pic>
      <p:sp>
        <p:nvSpPr>
          <p:cNvPr id="23" name="TextBox 22">
            <a:extLst>
              <a:ext uri="{FF2B5EF4-FFF2-40B4-BE49-F238E27FC236}">
                <a16:creationId xmlns:a16="http://schemas.microsoft.com/office/drawing/2014/main" id="{6E959A5D-29D6-79B5-1AAF-3EA81EAD8B8D}"/>
              </a:ext>
            </a:extLst>
          </p:cNvPr>
          <p:cNvSpPr txBox="1"/>
          <p:nvPr/>
        </p:nvSpPr>
        <p:spPr>
          <a:xfrm>
            <a:off x="6219581" y="3149566"/>
            <a:ext cx="2194812" cy="1015663"/>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999 demand continues to increase with 6968 more calls this financial year to date compared to same period last year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19">
            <a:extLst>
              <a:ext uri="{FF2B5EF4-FFF2-40B4-BE49-F238E27FC236}">
                <a16:creationId xmlns:a16="http://schemas.microsoft.com/office/drawing/2014/main" id="{CE329BDD-CB7C-18A7-23BF-6B5FE71CF8DB}"/>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solidFill>
                  <a:schemeClr val="bg1"/>
                </a:solidFill>
                <a:latin typeface="Calibri" panose="020F0502020204030204" pitchFamily="34" charset="0"/>
              </a:rPr>
              <a:t>Contacting the police - 999</a:t>
            </a:r>
            <a:endParaRPr lang="en-GB" altLang="en-US" sz="1600" b="1">
              <a:solidFill>
                <a:schemeClr val="bg1"/>
              </a:solidFill>
              <a:latin typeface="Calibri" panose="020F0502020204030204" pitchFamily="34" charset="0"/>
            </a:endParaRPr>
          </a:p>
        </p:txBody>
      </p:sp>
      <p:sp>
        <p:nvSpPr>
          <p:cNvPr id="19459" name="Rectangle 19">
            <a:extLst>
              <a:ext uri="{FF2B5EF4-FFF2-40B4-BE49-F238E27FC236}">
                <a16:creationId xmlns:a16="http://schemas.microsoft.com/office/drawing/2014/main" id="{00EB4E67-8C3E-4D35-7A1A-541B3CC517A2}"/>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b="1" dirty="0">
                <a:solidFill>
                  <a:schemeClr val="bg1"/>
                </a:solidFill>
                <a:latin typeface="Calibri" panose="020F0502020204030204" pitchFamily="34" charset="0"/>
              </a:rPr>
              <a:t>Call Answering –101</a:t>
            </a:r>
            <a:endParaRPr lang="en-GB" altLang="en-US" sz="2000" b="1"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44DD6354-5158-8598-0743-D2483F4734E7}"/>
              </a:ext>
            </a:extLst>
          </p:cNvPr>
          <p:cNvSpPr txBox="1"/>
          <p:nvPr/>
        </p:nvSpPr>
        <p:spPr>
          <a:xfrm>
            <a:off x="3230720" y="3409456"/>
            <a:ext cx="2682560" cy="1015663"/>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101 call answer times continue to be stable, with seasonality a significant impact during the summer months which was anticipated and staffing levels increased.</a:t>
            </a:r>
          </a:p>
        </p:txBody>
      </p:sp>
      <p:sp>
        <p:nvSpPr>
          <p:cNvPr id="6" name="TextBox 5">
            <a:extLst>
              <a:ext uri="{FF2B5EF4-FFF2-40B4-BE49-F238E27FC236}">
                <a16:creationId xmlns:a16="http://schemas.microsoft.com/office/drawing/2014/main" id="{4F83A075-A3EA-08B3-5D24-AB0513E97804}"/>
              </a:ext>
            </a:extLst>
          </p:cNvPr>
          <p:cNvSpPr txBox="1"/>
          <p:nvPr/>
        </p:nvSpPr>
        <p:spPr>
          <a:xfrm>
            <a:off x="6327462" y="3309291"/>
            <a:ext cx="2518919" cy="276999"/>
          </a:xfrm>
          <a:prstGeom prst="rect">
            <a:avLst/>
          </a:prstGeom>
          <a:noFill/>
        </p:spPr>
        <p:txBody>
          <a:bodyPr wrap="square" rtlCol="0">
            <a:spAutoFit/>
          </a:bodyPr>
          <a:lstStyle/>
          <a:p>
            <a:pPr algn="ctr"/>
            <a:r>
              <a:rPr lang="en-GB" sz="1200" b="1" dirty="0"/>
              <a:t>Longest Wait 101 – Sept 2026</a:t>
            </a:r>
          </a:p>
        </p:txBody>
      </p:sp>
      <p:sp>
        <p:nvSpPr>
          <p:cNvPr id="2" name="TextBox 9">
            <a:extLst>
              <a:ext uri="{FF2B5EF4-FFF2-40B4-BE49-F238E27FC236}">
                <a16:creationId xmlns:a16="http://schemas.microsoft.com/office/drawing/2014/main" id="{84F34D8C-6B24-2BA4-42BE-FD331AEB07F3}"/>
              </a:ext>
            </a:extLst>
          </p:cNvPr>
          <p:cNvSpPr txBox="1">
            <a:spLocks noChangeArrowheads="1"/>
          </p:cNvSpPr>
          <p:nvPr/>
        </p:nvSpPr>
        <p:spPr bwMode="auto">
          <a:xfrm>
            <a:off x="323528" y="2947399"/>
            <a:ext cx="8207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1200" b="1" dirty="0"/>
              <a:t>Date Period</a:t>
            </a:r>
            <a:r>
              <a:rPr lang="en-GB" altLang="en-US" sz="1200" dirty="0"/>
              <a:t>: </a:t>
            </a:r>
            <a:r>
              <a:rPr lang="en-GB" altLang="en-US" sz="1200" dirty="0">
                <a:latin typeface="Calibri" panose="020F0502020204030204" pitchFamily="34" charset="0"/>
                <a:cs typeface="Calibri" panose="020F0502020204030204" pitchFamily="34" charset="0"/>
              </a:rPr>
              <a:t>01</a:t>
            </a:r>
            <a:r>
              <a:rPr lang="en-GB" altLang="en-US" sz="1200" baseline="30000" dirty="0">
                <a:latin typeface="Calibri" panose="020F0502020204030204" pitchFamily="34" charset="0"/>
                <a:cs typeface="Calibri" panose="020F0502020204030204" pitchFamily="34" charset="0"/>
              </a:rPr>
              <a:t>st</a:t>
            </a:r>
            <a:r>
              <a:rPr lang="en-GB" altLang="en-US" sz="1200" dirty="0">
                <a:latin typeface="Calibri" panose="020F0502020204030204" pitchFamily="34" charset="0"/>
                <a:cs typeface="Calibri" panose="020F0502020204030204" pitchFamily="34" charset="0"/>
              </a:rPr>
              <a:t> Oct 2024 – 30</a:t>
            </a:r>
            <a:r>
              <a:rPr lang="en-GB" altLang="en-US" sz="1200" baseline="30000" dirty="0">
                <a:latin typeface="Calibri" panose="020F0502020204030204" pitchFamily="34" charset="0"/>
                <a:cs typeface="Calibri" panose="020F0502020204030204" pitchFamily="34" charset="0"/>
              </a:rPr>
              <a:t>th</a:t>
            </a:r>
            <a:r>
              <a:rPr lang="en-GB" altLang="en-US" sz="1200" dirty="0">
                <a:latin typeface="Calibri" panose="020F0502020204030204" pitchFamily="34" charset="0"/>
                <a:cs typeface="Calibri" panose="020F0502020204030204" pitchFamily="34" charset="0"/>
              </a:rPr>
              <a:t> Sept 2026</a:t>
            </a:r>
          </a:p>
        </p:txBody>
      </p:sp>
      <p:sp>
        <p:nvSpPr>
          <p:cNvPr id="22" name="TextBox 21">
            <a:extLst>
              <a:ext uri="{FF2B5EF4-FFF2-40B4-BE49-F238E27FC236}">
                <a16:creationId xmlns:a16="http://schemas.microsoft.com/office/drawing/2014/main" id="{6E697ED9-B5C7-33E3-F2A7-92EFD767CCC8}"/>
              </a:ext>
            </a:extLst>
          </p:cNvPr>
          <p:cNvSpPr txBox="1"/>
          <p:nvPr/>
        </p:nvSpPr>
        <p:spPr>
          <a:xfrm>
            <a:off x="5796136" y="4622252"/>
            <a:ext cx="3581574" cy="276999"/>
          </a:xfrm>
          <a:prstGeom prst="rect">
            <a:avLst/>
          </a:prstGeom>
          <a:noFill/>
        </p:spPr>
        <p:txBody>
          <a:bodyPr wrap="square" rtlCol="0">
            <a:spAutoFit/>
          </a:bodyPr>
          <a:lstStyle/>
          <a:p>
            <a:r>
              <a:rPr lang="en-GB" sz="1200" b="1" dirty="0"/>
              <a:t>Day of the week and </a:t>
            </a:r>
            <a:r>
              <a:rPr lang="en-GB" sz="1200" b="1" dirty="0" err="1"/>
              <a:t>avg</a:t>
            </a:r>
            <a:r>
              <a:rPr lang="en-GB" sz="1200" b="1" dirty="0"/>
              <a:t> answer time</a:t>
            </a:r>
          </a:p>
        </p:txBody>
      </p:sp>
      <p:pic>
        <p:nvPicPr>
          <p:cNvPr id="9" name="Picture 8">
            <a:extLst>
              <a:ext uri="{FF2B5EF4-FFF2-40B4-BE49-F238E27FC236}">
                <a16:creationId xmlns:a16="http://schemas.microsoft.com/office/drawing/2014/main" id="{4977FB07-2F2A-6C11-2B02-EC9722B434F2}"/>
              </a:ext>
            </a:extLst>
          </p:cNvPr>
          <p:cNvPicPr>
            <a:picLocks noChangeAspect="1"/>
          </p:cNvPicPr>
          <p:nvPr/>
        </p:nvPicPr>
        <p:blipFill>
          <a:blip r:embed="rId3"/>
          <a:stretch>
            <a:fillRect/>
          </a:stretch>
        </p:blipFill>
        <p:spPr>
          <a:xfrm>
            <a:off x="6996290" y="3583126"/>
            <a:ext cx="1181265" cy="552527"/>
          </a:xfrm>
          <a:prstGeom prst="rect">
            <a:avLst/>
          </a:prstGeom>
        </p:spPr>
      </p:pic>
      <p:pic>
        <p:nvPicPr>
          <p:cNvPr id="14" name="Picture 13">
            <a:extLst>
              <a:ext uri="{FF2B5EF4-FFF2-40B4-BE49-F238E27FC236}">
                <a16:creationId xmlns:a16="http://schemas.microsoft.com/office/drawing/2014/main" id="{7B2080DD-F88E-797B-3C3C-EE83E480BFD3}"/>
              </a:ext>
            </a:extLst>
          </p:cNvPr>
          <p:cNvPicPr>
            <a:picLocks noChangeAspect="1"/>
          </p:cNvPicPr>
          <p:nvPr/>
        </p:nvPicPr>
        <p:blipFill>
          <a:blip r:embed="rId4"/>
          <a:stretch>
            <a:fillRect/>
          </a:stretch>
        </p:blipFill>
        <p:spPr>
          <a:xfrm>
            <a:off x="0" y="563654"/>
            <a:ext cx="9144000" cy="2370953"/>
          </a:xfrm>
          <a:prstGeom prst="rect">
            <a:avLst/>
          </a:prstGeom>
        </p:spPr>
      </p:pic>
      <p:pic>
        <p:nvPicPr>
          <p:cNvPr id="17" name="Picture 16">
            <a:extLst>
              <a:ext uri="{FF2B5EF4-FFF2-40B4-BE49-F238E27FC236}">
                <a16:creationId xmlns:a16="http://schemas.microsoft.com/office/drawing/2014/main" id="{4123BD86-D648-C0AC-0090-2EE9D382920D}"/>
              </a:ext>
            </a:extLst>
          </p:cNvPr>
          <p:cNvPicPr>
            <a:picLocks noChangeAspect="1"/>
          </p:cNvPicPr>
          <p:nvPr/>
        </p:nvPicPr>
        <p:blipFill>
          <a:blip r:embed="rId5"/>
          <a:stretch>
            <a:fillRect/>
          </a:stretch>
        </p:blipFill>
        <p:spPr>
          <a:xfrm>
            <a:off x="107504" y="3223624"/>
            <a:ext cx="2924583" cy="3429479"/>
          </a:xfrm>
          <a:prstGeom prst="rect">
            <a:avLst/>
          </a:prstGeom>
        </p:spPr>
      </p:pic>
      <p:pic>
        <p:nvPicPr>
          <p:cNvPr id="20" name="Picture 19">
            <a:extLst>
              <a:ext uri="{FF2B5EF4-FFF2-40B4-BE49-F238E27FC236}">
                <a16:creationId xmlns:a16="http://schemas.microsoft.com/office/drawing/2014/main" id="{7E7F595B-021A-9DD4-012B-BDD12CF058C8}"/>
              </a:ext>
            </a:extLst>
          </p:cNvPr>
          <p:cNvPicPr>
            <a:picLocks noChangeAspect="1"/>
          </p:cNvPicPr>
          <p:nvPr/>
        </p:nvPicPr>
        <p:blipFill>
          <a:blip r:embed="rId6"/>
          <a:stretch>
            <a:fillRect/>
          </a:stretch>
        </p:blipFill>
        <p:spPr>
          <a:xfrm>
            <a:off x="5264593" y="4929915"/>
            <a:ext cx="3880861" cy="1920630"/>
          </a:xfrm>
          <a:prstGeom prst="rect">
            <a:avLst/>
          </a:prstGeom>
        </p:spPr>
      </p:pic>
      <p:pic>
        <p:nvPicPr>
          <p:cNvPr id="23" name="Picture 22">
            <a:extLst>
              <a:ext uri="{FF2B5EF4-FFF2-40B4-BE49-F238E27FC236}">
                <a16:creationId xmlns:a16="http://schemas.microsoft.com/office/drawing/2014/main" id="{2D265E03-2A7A-EB2A-F76D-771C4E8FE390}"/>
              </a:ext>
            </a:extLst>
          </p:cNvPr>
          <p:cNvPicPr>
            <a:picLocks noChangeAspect="1"/>
          </p:cNvPicPr>
          <p:nvPr/>
        </p:nvPicPr>
        <p:blipFill>
          <a:blip r:embed="rId7"/>
          <a:stretch>
            <a:fillRect/>
          </a:stretch>
        </p:blipFill>
        <p:spPr>
          <a:xfrm>
            <a:off x="3257524" y="5445224"/>
            <a:ext cx="1756664" cy="687082"/>
          </a:xfrm>
          <a:prstGeom prst="rect">
            <a:avLst/>
          </a:prstGeom>
        </p:spPr>
      </p:pic>
    </p:spTree>
    <p:extLst>
      <p:ext uri="{BB962C8B-B14F-4D97-AF65-F5344CB8AC3E}">
        <p14:creationId xmlns:p14="http://schemas.microsoft.com/office/powerpoint/2010/main" val="1605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9">
            <a:extLst>
              <a:ext uri="{FF2B5EF4-FFF2-40B4-BE49-F238E27FC236}">
                <a16:creationId xmlns:a16="http://schemas.microsoft.com/office/drawing/2014/main" id="{CE329BDD-CB7C-18A7-23BF-6B5FE71CF8DB}"/>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solidFill>
                  <a:schemeClr val="bg1"/>
                </a:solidFill>
                <a:latin typeface="Calibri" panose="020F0502020204030204" pitchFamily="34" charset="0"/>
              </a:rPr>
              <a:t>Contacting the police - 999</a:t>
            </a:r>
            <a:endParaRPr lang="en-GB" altLang="en-US" sz="1600" b="1">
              <a:solidFill>
                <a:schemeClr val="bg1"/>
              </a:solidFill>
              <a:latin typeface="Calibri" panose="020F0502020204030204" pitchFamily="34" charset="0"/>
            </a:endParaRPr>
          </a:p>
        </p:txBody>
      </p:sp>
      <p:sp>
        <p:nvSpPr>
          <p:cNvPr id="19459" name="Rectangle 19">
            <a:extLst>
              <a:ext uri="{FF2B5EF4-FFF2-40B4-BE49-F238E27FC236}">
                <a16:creationId xmlns:a16="http://schemas.microsoft.com/office/drawing/2014/main" id="{00EB4E67-8C3E-4D35-7A1A-541B3CC517A2}"/>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b="1" dirty="0">
                <a:solidFill>
                  <a:schemeClr val="bg1"/>
                </a:solidFill>
                <a:latin typeface="Calibri" panose="020F0502020204030204" pitchFamily="34" charset="0"/>
              </a:rPr>
              <a:t>Response Times</a:t>
            </a:r>
            <a:endParaRPr lang="en-GB" altLang="en-US" sz="2000" b="1"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D406419A-3F79-A051-2BA9-F7D164288106}"/>
              </a:ext>
            </a:extLst>
          </p:cNvPr>
          <p:cNvSpPr txBox="1"/>
          <p:nvPr/>
        </p:nvSpPr>
        <p:spPr>
          <a:xfrm>
            <a:off x="5942926" y="4581128"/>
            <a:ext cx="3168352" cy="830997"/>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Response times for Immediate grade calls is above the national SLA target of 80%</a:t>
            </a:r>
          </a:p>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4DF1A32-0D65-BB02-177F-C58B31ADE392}"/>
              </a:ext>
            </a:extLst>
          </p:cNvPr>
          <p:cNvSpPr txBox="1"/>
          <p:nvPr/>
        </p:nvSpPr>
        <p:spPr>
          <a:xfrm>
            <a:off x="217671" y="4570006"/>
            <a:ext cx="5112568" cy="369332"/>
          </a:xfrm>
          <a:prstGeom prst="rect">
            <a:avLst/>
          </a:prstGeom>
          <a:noFill/>
        </p:spPr>
        <p:txBody>
          <a:bodyPr wrap="square" rtlCol="0">
            <a:spAutoFit/>
          </a:bodyPr>
          <a:lstStyle/>
          <a:p>
            <a:pPr algn="ctr"/>
            <a:r>
              <a:rPr lang="en-GB" dirty="0"/>
              <a:t>September 2026</a:t>
            </a:r>
          </a:p>
        </p:txBody>
      </p:sp>
      <p:sp>
        <p:nvSpPr>
          <p:cNvPr id="2" name="TextBox 9">
            <a:extLst>
              <a:ext uri="{FF2B5EF4-FFF2-40B4-BE49-F238E27FC236}">
                <a16:creationId xmlns:a16="http://schemas.microsoft.com/office/drawing/2014/main" id="{EA50A373-C937-66CD-3113-2D3ACE111110}"/>
              </a:ext>
            </a:extLst>
          </p:cNvPr>
          <p:cNvSpPr txBox="1">
            <a:spLocks noChangeArrowheads="1"/>
          </p:cNvSpPr>
          <p:nvPr/>
        </p:nvSpPr>
        <p:spPr bwMode="auto">
          <a:xfrm>
            <a:off x="323528" y="3645024"/>
            <a:ext cx="8207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1200" b="1" dirty="0"/>
              <a:t>Date Period</a:t>
            </a:r>
            <a:r>
              <a:rPr lang="en-GB" altLang="en-US" sz="1200" dirty="0"/>
              <a:t>: </a:t>
            </a:r>
            <a:r>
              <a:rPr lang="en-GB" altLang="en-US" sz="1200" dirty="0">
                <a:latin typeface="Calibri" panose="020F0502020204030204" pitchFamily="34" charset="0"/>
                <a:cs typeface="Calibri" panose="020F0502020204030204" pitchFamily="34" charset="0"/>
              </a:rPr>
              <a:t>01</a:t>
            </a:r>
            <a:r>
              <a:rPr lang="en-GB" altLang="en-US" sz="1200" baseline="30000" dirty="0">
                <a:latin typeface="Calibri" panose="020F0502020204030204" pitchFamily="34" charset="0"/>
                <a:cs typeface="Calibri" panose="020F0502020204030204" pitchFamily="34" charset="0"/>
              </a:rPr>
              <a:t>st</a:t>
            </a:r>
            <a:r>
              <a:rPr lang="en-GB" altLang="en-US" sz="1200" dirty="0">
                <a:latin typeface="Calibri" panose="020F0502020204030204" pitchFamily="34" charset="0"/>
                <a:cs typeface="Calibri" panose="020F0502020204030204" pitchFamily="34" charset="0"/>
              </a:rPr>
              <a:t> October 2025 – 30</a:t>
            </a:r>
            <a:r>
              <a:rPr lang="en-GB" altLang="en-US" sz="1200" baseline="30000" dirty="0">
                <a:latin typeface="Calibri" panose="020F0502020204030204" pitchFamily="34" charset="0"/>
                <a:cs typeface="Calibri" panose="020F0502020204030204" pitchFamily="34" charset="0"/>
              </a:rPr>
              <a:t>th</a:t>
            </a:r>
            <a:r>
              <a:rPr lang="en-GB" altLang="en-US" sz="1200" dirty="0">
                <a:latin typeface="Calibri" panose="020F0502020204030204" pitchFamily="34" charset="0"/>
                <a:cs typeface="Calibri" panose="020F0502020204030204" pitchFamily="34" charset="0"/>
              </a:rPr>
              <a:t> September 2026</a:t>
            </a:r>
          </a:p>
        </p:txBody>
      </p:sp>
      <p:pic>
        <p:nvPicPr>
          <p:cNvPr id="4" name="Picture 3">
            <a:extLst>
              <a:ext uri="{FF2B5EF4-FFF2-40B4-BE49-F238E27FC236}">
                <a16:creationId xmlns:a16="http://schemas.microsoft.com/office/drawing/2014/main" id="{C3858C3C-13E7-7E4C-69F8-CE40067F6375}"/>
              </a:ext>
            </a:extLst>
          </p:cNvPr>
          <p:cNvPicPr>
            <a:picLocks noChangeAspect="1"/>
          </p:cNvPicPr>
          <p:nvPr/>
        </p:nvPicPr>
        <p:blipFill>
          <a:blip r:embed="rId3"/>
          <a:stretch>
            <a:fillRect/>
          </a:stretch>
        </p:blipFill>
        <p:spPr>
          <a:xfrm>
            <a:off x="0" y="601169"/>
            <a:ext cx="9144000" cy="2934586"/>
          </a:xfrm>
          <a:prstGeom prst="rect">
            <a:avLst/>
          </a:prstGeom>
        </p:spPr>
      </p:pic>
      <p:pic>
        <p:nvPicPr>
          <p:cNvPr id="7" name="Picture 6">
            <a:extLst>
              <a:ext uri="{FF2B5EF4-FFF2-40B4-BE49-F238E27FC236}">
                <a16:creationId xmlns:a16="http://schemas.microsoft.com/office/drawing/2014/main" id="{A738298E-4088-E85D-9525-3FC32DCAAE72}"/>
              </a:ext>
            </a:extLst>
          </p:cNvPr>
          <p:cNvPicPr>
            <a:picLocks noChangeAspect="1"/>
          </p:cNvPicPr>
          <p:nvPr/>
        </p:nvPicPr>
        <p:blipFill>
          <a:blip r:embed="rId4"/>
          <a:stretch>
            <a:fillRect/>
          </a:stretch>
        </p:blipFill>
        <p:spPr>
          <a:xfrm>
            <a:off x="39806" y="5018192"/>
            <a:ext cx="5468298" cy="1183687"/>
          </a:xfrm>
          <a:prstGeom prst="rect">
            <a:avLst/>
          </a:prstGeom>
        </p:spPr>
      </p:pic>
    </p:spTree>
    <p:extLst>
      <p:ext uri="{BB962C8B-B14F-4D97-AF65-F5344CB8AC3E}">
        <p14:creationId xmlns:p14="http://schemas.microsoft.com/office/powerpoint/2010/main" val="1097495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9">
            <a:extLst>
              <a:ext uri="{FF2B5EF4-FFF2-40B4-BE49-F238E27FC236}">
                <a16:creationId xmlns:a16="http://schemas.microsoft.com/office/drawing/2014/main" id="{CE329BDD-CB7C-18A7-23BF-6B5FE71CF8DB}"/>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solidFill>
                  <a:schemeClr val="bg1"/>
                </a:solidFill>
                <a:latin typeface="Calibri" panose="020F0502020204030204" pitchFamily="34" charset="0"/>
              </a:rPr>
              <a:t>Contacting the police - 999</a:t>
            </a:r>
            <a:endParaRPr lang="en-GB" altLang="en-US" sz="1600" b="1">
              <a:solidFill>
                <a:schemeClr val="bg1"/>
              </a:solidFill>
              <a:latin typeface="Calibri" panose="020F0502020204030204" pitchFamily="34" charset="0"/>
            </a:endParaRPr>
          </a:p>
        </p:txBody>
      </p:sp>
      <p:sp>
        <p:nvSpPr>
          <p:cNvPr id="19459" name="Rectangle 19">
            <a:extLst>
              <a:ext uri="{FF2B5EF4-FFF2-40B4-BE49-F238E27FC236}">
                <a16:creationId xmlns:a16="http://schemas.microsoft.com/office/drawing/2014/main" id="{00EB4E67-8C3E-4D35-7A1A-541B3CC517A2}"/>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b="1" dirty="0">
                <a:solidFill>
                  <a:schemeClr val="bg1"/>
                </a:solidFill>
                <a:latin typeface="Calibri" panose="020F0502020204030204" pitchFamily="34" charset="0"/>
              </a:rPr>
              <a:t>ASB Volumes</a:t>
            </a:r>
            <a:endParaRPr lang="en-GB" altLang="en-US" sz="2000" b="1"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15F5310A-C305-71F1-4814-80D8A51C1C3F}"/>
              </a:ext>
            </a:extLst>
          </p:cNvPr>
          <p:cNvSpPr txBox="1"/>
          <p:nvPr/>
        </p:nvSpPr>
        <p:spPr>
          <a:xfrm>
            <a:off x="978980" y="5314564"/>
            <a:ext cx="7416824" cy="646331"/>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ASB Incidents have slightly decreased year on year.</a:t>
            </a:r>
          </a:p>
          <a:p>
            <a:endParaRPr lang="en-GB"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Effective Problem-Solving involving community partners is driving reductions in problematic areas </a:t>
            </a:r>
          </a:p>
        </p:txBody>
      </p:sp>
      <p:sp>
        <p:nvSpPr>
          <p:cNvPr id="2" name="TextBox 1">
            <a:extLst>
              <a:ext uri="{FF2B5EF4-FFF2-40B4-BE49-F238E27FC236}">
                <a16:creationId xmlns:a16="http://schemas.microsoft.com/office/drawing/2014/main" id="{14AADFDD-7924-BB51-D17A-CBB7DE1D1589}"/>
              </a:ext>
            </a:extLst>
          </p:cNvPr>
          <p:cNvSpPr txBox="1"/>
          <p:nvPr/>
        </p:nvSpPr>
        <p:spPr>
          <a:xfrm>
            <a:off x="466775" y="4171805"/>
            <a:ext cx="2736304" cy="923330"/>
          </a:xfrm>
          <a:prstGeom prst="rect">
            <a:avLst/>
          </a:prstGeom>
          <a:noFill/>
        </p:spPr>
        <p:txBody>
          <a:bodyPr wrap="square" rtlCol="0">
            <a:spAutoFit/>
          </a:bodyPr>
          <a:lstStyle/>
          <a:p>
            <a:r>
              <a:rPr lang="en-GB" b="1" dirty="0"/>
              <a:t>City Command Area</a:t>
            </a:r>
          </a:p>
          <a:p>
            <a:pPr algn="ctr"/>
            <a:r>
              <a:rPr lang="en-GB" dirty="0"/>
              <a:t>+3.2%</a:t>
            </a:r>
          </a:p>
          <a:p>
            <a:pPr algn="ctr"/>
            <a:r>
              <a:rPr lang="en-GB" dirty="0"/>
              <a:t>32 more reports</a:t>
            </a:r>
          </a:p>
        </p:txBody>
      </p:sp>
      <p:sp>
        <p:nvSpPr>
          <p:cNvPr id="3" name="TextBox 2">
            <a:extLst>
              <a:ext uri="{FF2B5EF4-FFF2-40B4-BE49-F238E27FC236}">
                <a16:creationId xmlns:a16="http://schemas.microsoft.com/office/drawing/2014/main" id="{0D6E1C5D-A625-891E-CD80-48EB99B3F299}"/>
              </a:ext>
            </a:extLst>
          </p:cNvPr>
          <p:cNvSpPr txBox="1"/>
          <p:nvPr/>
        </p:nvSpPr>
        <p:spPr>
          <a:xfrm>
            <a:off x="2987055" y="4171805"/>
            <a:ext cx="2736304" cy="923330"/>
          </a:xfrm>
          <a:prstGeom prst="rect">
            <a:avLst/>
          </a:prstGeom>
          <a:noFill/>
        </p:spPr>
        <p:txBody>
          <a:bodyPr wrap="square" rtlCol="0">
            <a:spAutoFit/>
          </a:bodyPr>
          <a:lstStyle/>
          <a:p>
            <a:r>
              <a:rPr lang="en-GB" b="1" dirty="0"/>
              <a:t>Coast Command Area</a:t>
            </a:r>
          </a:p>
          <a:p>
            <a:pPr algn="ctr"/>
            <a:r>
              <a:rPr lang="en-GB" dirty="0"/>
              <a:t>-13.3%</a:t>
            </a:r>
          </a:p>
          <a:p>
            <a:pPr algn="ctr"/>
            <a:r>
              <a:rPr lang="en-GB" dirty="0"/>
              <a:t>102 less reports</a:t>
            </a:r>
          </a:p>
        </p:txBody>
      </p:sp>
      <p:sp>
        <p:nvSpPr>
          <p:cNvPr id="6" name="TextBox 5">
            <a:extLst>
              <a:ext uri="{FF2B5EF4-FFF2-40B4-BE49-F238E27FC236}">
                <a16:creationId xmlns:a16="http://schemas.microsoft.com/office/drawing/2014/main" id="{4EAE1B8E-7003-118C-D2C8-A77BC9055E63}"/>
              </a:ext>
            </a:extLst>
          </p:cNvPr>
          <p:cNvSpPr txBox="1"/>
          <p:nvPr/>
        </p:nvSpPr>
        <p:spPr>
          <a:xfrm>
            <a:off x="5724811" y="4160482"/>
            <a:ext cx="2736304" cy="923330"/>
          </a:xfrm>
          <a:prstGeom prst="rect">
            <a:avLst/>
          </a:prstGeom>
          <a:noFill/>
        </p:spPr>
        <p:txBody>
          <a:bodyPr wrap="square" rtlCol="0">
            <a:spAutoFit/>
          </a:bodyPr>
          <a:lstStyle/>
          <a:p>
            <a:r>
              <a:rPr lang="en-GB" b="1" dirty="0"/>
              <a:t>County Command Area</a:t>
            </a:r>
          </a:p>
          <a:p>
            <a:pPr algn="ctr"/>
            <a:r>
              <a:rPr lang="en-GB" dirty="0"/>
              <a:t>-18.6%</a:t>
            </a:r>
          </a:p>
          <a:p>
            <a:pPr algn="ctr"/>
            <a:r>
              <a:rPr lang="en-GB" dirty="0"/>
              <a:t>138 less reports</a:t>
            </a:r>
          </a:p>
        </p:txBody>
      </p:sp>
      <p:sp>
        <p:nvSpPr>
          <p:cNvPr id="4" name="TextBox 9">
            <a:extLst>
              <a:ext uri="{FF2B5EF4-FFF2-40B4-BE49-F238E27FC236}">
                <a16:creationId xmlns:a16="http://schemas.microsoft.com/office/drawing/2014/main" id="{A346FCA1-1F44-CB62-0371-11B43DDDE38F}"/>
              </a:ext>
            </a:extLst>
          </p:cNvPr>
          <p:cNvSpPr txBox="1">
            <a:spLocks noChangeArrowheads="1"/>
          </p:cNvSpPr>
          <p:nvPr/>
        </p:nvSpPr>
        <p:spPr bwMode="auto">
          <a:xfrm>
            <a:off x="251520" y="562186"/>
            <a:ext cx="8207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1200" b="1" dirty="0"/>
              <a:t>Date Period</a:t>
            </a:r>
            <a:r>
              <a:rPr lang="en-GB" altLang="en-US" sz="1200" dirty="0"/>
              <a:t>: </a:t>
            </a:r>
            <a:r>
              <a:rPr lang="en-GB" altLang="en-US" sz="1200" dirty="0">
                <a:latin typeface="Calibri" panose="020F0502020204030204" pitchFamily="34" charset="0"/>
                <a:cs typeface="Calibri" panose="020F0502020204030204" pitchFamily="34" charset="0"/>
              </a:rPr>
              <a:t>01</a:t>
            </a:r>
            <a:r>
              <a:rPr lang="en-GB" altLang="en-US" sz="1200" baseline="30000" dirty="0">
                <a:latin typeface="Calibri" panose="020F0502020204030204" pitchFamily="34" charset="0"/>
                <a:cs typeface="Calibri" panose="020F0502020204030204" pitchFamily="34" charset="0"/>
              </a:rPr>
              <a:t>st</a:t>
            </a:r>
            <a:r>
              <a:rPr lang="en-GB" altLang="en-US" sz="1200" dirty="0">
                <a:latin typeface="Calibri" panose="020F0502020204030204" pitchFamily="34" charset="0"/>
                <a:cs typeface="Calibri" panose="020F0502020204030204" pitchFamily="34" charset="0"/>
              </a:rPr>
              <a:t> October 2024 – 30</a:t>
            </a:r>
            <a:r>
              <a:rPr lang="en-GB" altLang="en-US" sz="1200" baseline="30000" dirty="0">
                <a:latin typeface="Calibri" panose="020F0502020204030204" pitchFamily="34" charset="0"/>
                <a:cs typeface="Calibri" panose="020F0502020204030204" pitchFamily="34" charset="0"/>
              </a:rPr>
              <a:t>th</a:t>
            </a:r>
            <a:r>
              <a:rPr lang="en-GB" altLang="en-US" sz="1200" dirty="0">
                <a:latin typeface="Calibri" panose="020F0502020204030204" pitchFamily="34" charset="0"/>
                <a:cs typeface="Calibri" panose="020F0502020204030204" pitchFamily="34" charset="0"/>
              </a:rPr>
              <a:t> September 2026</a:t>
            </a:r>
          </a:p>
        </p:txBody>
      </p:sp>
      <p:pic>
        <p:nvPicPr>
          <p:cNvPr id="11" name="Picture 10">
            <a:extLst>
              <a:ext uri="{FF2B5EF4-FFF2-40B4-BE49-F238E27FC236}">
                <a16:creationId xmlns:a16="http://schemas.microsoft.com/office/drawing/2014/main" id="{32536682-CB23-4650-55CF-A316EA9EC7C5}"/>
              </a:ext>
            </a:extLst>
          </p:cNvPr>
          <p:cNvPicPr>
            <a:picLocks noChangeAspect="1"/>
          </p:cNvPicPr>
          <p:nvPr/>
        </p:nvPicPr>
        <p:blipFill>
          <a:blip r:embed="rId3"/>
          <a:stretch>
            <a:fillRect/>
          </a:stretch>
        </p:blipFill>
        <p:spPr>
          <a:xfrm>
            <a:off x="0" y="800848"/>
            <a:ext cx="9144000" cy="3102568"/>
          </a:xfrm>
          <a:prstGeom prst="rect">
            <a:avLst/>
          </a:prstGeom>
        </p:spPr>
      </p:pic>
    </p:spTree>
    <p:extLst>
      <p:ext uri="{BB962C8B-B14F-4D97-AF65-F5344CB8AC3E}">
        <p14:creationId xmlns:p14="http://schemas.microsoft.com/office/powerpoint/2010/main" val="2268561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9">
            <a:extLst>
              <a:ext uri="{FF2B5EF4-FFF2-40B4-BE49-F238E27FC236}">
                <a16:creationId xmlns:a16="http://schemas.microsoft.com/office/drawing/2014/main" id="{CE329BDD-CB7C-18A7-23BF-6B5FE71CF8DB}"/>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solidFill>
                  <a:schemeClr val="bg1"/>
                </a:solidFill>
                <a:latin typeface="Calibri" panose="020F0502020204030204" pitchFamily="34" charset="0"/>
              </a:rPr>
              <a:t>Contacting the police - 999</a:t>
            </a:r>
            <a:endParaRPr lang="en-GB" altLang="en-US" sz="1600" b="1">
              <a:solidFill>
                <a:schemeClr val="bg1"/>
              </a:solidFill>
              <a:latin typeface="Calibri" panose="020F0502020204030204" pitchFamily="34" charset="0"/>
            </a:endParaRPr>
          </a:p>
        </p:txBody>
      </p:sp>
      <p:sp>
        <p:nvSpPr>
          <p:cNvPr id="19459" name="Rectangle 19">
            <a:extLst>
              <a:ext uri="{FF2B5EF4-FFF2-40B4-BE49-F238E27FC236}">
                <a16:creationId xmlns:a16="http://schemas.microsoft.com/office/drawing/2014/main" id="{00EB4E67-8C3E-4D35-7A1A-541B3CC517A2}"/>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b="1" dirty="0">
                <a:solidFill>
                  <a:schemeClr val="bg1"/>
                </a:solidFill>
                <a:latin typeface="Calibri" panose="020F0502020204030204" pitchFamily="34" charset="0"/>
              </a:rPr>
              <a:t>Crime Volumes &amp; Arrests</a:t>
            </a:r>
            <a:endParaRPr lang="en-GB" altLang="en-US" sz="2000" b="1" dirty="0">
              <a:solidFill>
                <a:schemeClr val="bg1"/>
              </a:solidFill>
              <a:latin typeface="Calibri" panose="020F0502020204030204" pitchFamily="34" charset="0"/>
            </a:endParaRPr>
          </a:p>
        </p:txBody>
      </p:sp>
      <p:pic>
        <p:nvPicPr>
          <p:cNvPr id="2" name="Picture 1">
            <a:extLst>
              <a:ext uri="{FF2B5EF4-FFF2-40B4-BE49-F238E27FC236}">
                <a16:creationId xmlns:a16="http://schemas.microsoft.com/office/drawing/2014/main" id="{156CAD7E-7F3B-473A-C63C-9E3312F7A9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6296" y="1052736"/>
            <a:ext cx="1749425"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435B04DB-FD77-017A-7FDA-C1DD860F60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6296" y="2281461"/>
            <a:ext cx="17494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a:extLst>
              <a:ext uri="{FF2B5EF4-FFF2-40B4-BE49-F238E27FC236}">
                <a16:creationId xmlns:a16="http://schemas.microsoft.com/office/drawing/2014/main" id="{313A9F11-62AB-1599-6969-964817F3C9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6296" y="3494311"/>
            <a:ext cx="1749425"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ED9D4C6F-95AE-8542-FAD0-25646792A1D2}"/>
              </a:ext>
            </a:extLst>
          </p:cNvPr>
          <p:cNvPicPr>
            <a:picLocks noChangeAspect="1"/>
          </p:cNvPicPr>
          <p:nvPr/>
        </p:nvPicPr>
        <p:blipFill>
          <a:blip r:embed="rId6"/>
          <a:stretch>
            <a:fillRect/>
          </a:stretch>
        </p:blipFill>
        <p:spPr>
          <a:xfrm>
            <a:off x="157639" y="614280"/>
            <a:ext cx="6506483" cy="4382112"/>
          </a:xfrm>
          <a:prstGeom prst="rect">
            <a:avLst/>
          </a:prstGeom>
        </p:spPr>
      </p:pic>
      <p:sp>
        <p:nvSpPr>
          <p:cNvPr id="12" name="TextBox 11">
            <a:extLst>
              <a:ext uri="{FF2B5EF4-FFF2-40B4-BE49-F238E27FC236}">
                <a16:creationId xmlns:a16="http://schemas.microsoft.com/office/drawing/2014/main" id="{021A1EE3-D93F-BE5B-6209-E6749F07FFD7}"/>
              </a:ext>
            </a:extLst>
          </p:cNvPr>
          <p:cNvSpPr txBox="1"/>
          <p:nvPr/>
        </p:nvSpPr>
        <p:spPr>
          <a:xfrm>
            <a:off x="107504" y="5059809"/>
            <a:ext cx="8532440" cy="1615827"/>
          </a:xfrm>
          <a:prstGeom prst="rect">
            <a:avLst/>
          </a:prstGeom>
          <a:noFill/>
        </p:spPr>
        <p:txBody>
          <a:bodyPr wrap="square">
            <a:spAutoFit/>
          </a:bodyPr>
          <a:lstStyle/>
          <a:p>
            <a:pPr marL="171450" lvl="0" indent="-171450" fontAlgn="t">
              <a:lnSpc>
                <a:spcPct val="100000"/>
              </a:lnSpc>
              <a:buFont typeface="Wingdings" panose="05000000000000000000" pitchFamily="2" charset="2"/>
              <a:buChar char="§"/>
            </a:pPr>
            <a:r>
              <a:rPr lang="en-GB" sz="1100" b="0" i="0" dirty="0">
                <a:effectLst/>
                <a:latin typeface="Calibri" panose="020F0502020204030204" pitchFamily="34" charset="0"/>
                <a:ea typeface="Calibri" panose="020F0502020204030204" pitchFamily="34" charset="0"/>
                <a:cs typeface="Calibri" panose="020F0502020204030204" pitchFamily="34" charset="0"/>
              </a:rPr>
              <a:t>Overall recorded crime has increased marginally by </a:t>
            </a:r>
            <a:r>
              <a:rPr lang="en-GB" sz="1100" b="1" i="0" dirty="0">
                <a:effectLst/>
                <a:latin typeface="Calibri" panose="020F0502020204030204" pitchFamily="34" charset="0"/>
                <a:ea typeface="Calibri" panose="020F0502020204030204" pitchFamily="34" charset="0"/>
                <a:cs typeface="Calibri" panose="020F0502020204030204" pitchFamily="34" charset="0"/>
              </a:rPr>
              <a:t>1.1%</a:t>
            </a:r>
            <a:r>
              <a:rPr lang="en-GB" sz="1100" b="0" i="0" dirty="0">
                <a:effectLst/>
                <a:latin typeface="Calibri" panose="020F0502020204030204" pitchFamily="34" charset="0"/>
                <a:ea typeface="Calibri" panose="020F0502020204030204" pitchFamily="34" charset="0"/>
                <a:cs typeface="Calibri" panose="020F0502020204030204" pitchFamily="34" charset="0"/>
              </a:rPr>
              <a:t> (+506 offences) compared with the previous year, reaching </a:t>
            </a:r>
            <a:r>
              <a:rPr lang="en-GB" sz="1100" b="1" i="0" dirty="0">
                <a:effectLst/>
                <a:latin typeface="Calibri" panose="020F0502020204030204" pitchFamily="34" charset="0"/>
                <a:ea typeface="Calibri" panose="020F0502020204030204" pitchFamily="34" charset="0"/>
                <a:cs typeface="Calibri" panose="020F0502020204030204" pitchFamily="34" charset="0"/>
              </a:rPr>
              <a:t>46,132 offences</a:t>
            </a:r>
            <a:r>
              <a:rPr lang="en-GB" sz="1100" b="0" i="0" dirty="0">
                <a:effectLst/>
                <a:latin typeface="Calibri" panose="020F0502020204030204" pitchFamily="34" charset="0"/>
                <a:ea typeface="Calibri" panose="020F0502020204030204" pitchFamily="34" charset="0"/>
                <a:cs typeface="Calibri" panose="020F0502020204030204" pitchFamily="34" charset="0"/>
              </a:rPr>
              <a:t>, equating to a crime rate of </a:t>
            </a:r>
            <a:r>
              <a:rPr lang="en-GB" sz="1100" b="1" i="0" dirty="0">
                <a:effectLst/>
                <a:latin typeface="Calibri" panose="020F0502020204030204" pitchFamily="34" charset="0"/>
                <a:ea typeface="Calibri" panose="020F0502020204030204" pitchFamily="34" charset="0"/>
                <a:cs typeface="Calibri" panose="020F0502020204030204" pitchFamily="34" charset="0"/>
              </a:rPr>
              <a:t>56.37 offences per 1,000 population</a:t>
            </a:r>
            <a:r>
              <a:rPr lang="en-GB" sz="1100" b="0" i="0" dirty="0">
                <a:effectLst/>
                <a:latin typeface="Calibri" panose="020F0502020204030204" pitchFamily="34" charset="0"/>
                <a:ea typeface="Calibri" panose="020F0502020204030204" pitchFamily="34" charset="0"/>
                <a:cs typeface="Calibri" panose="020F0502020204030204" pitchFamily="34" charset="0"/>
              </a:rPr>
              <a:t>.</a:t>
            </a:r>
          </a:p>
          <a:p>
            <a:pPr marL="171450" lvl="0" indent="-171450" fontAlgn="t">
              <a:lnSpc>
                <a:spcPct val="100000"/>
              </a:lnSpc>
              <a:buFont typeface="Wingdings" panose="05000000000000000000" pitchFamily="2" charset="2"/>
              <a:buChar char="§"/>
            </a:pPr>
            <a:r>
              <a:rPr lang="en-GB" sz="1100" b="0" i="0" dirty="0">
                <a:effectLst/>
                <a:latin typeface="Calibri" panose="020F0502020204030204" pitchFamily="34" charset="0"/>
                <a:ea typeface="Calibri" panose="020F0502020204030204" pitchFamily="34" charset="0"/>
                <a:cs typeface="Calibri" panose="020F0502020204030204" pitchFamily="34" charset="0"/>
              </a:rPr>
              <a:t>The increase is being driven primarily by </a:t>
            </a:r>
            <a:r>
              <a:rPr lang="en-GB" sz="1100" b="1" i="0" dirty="0">
                <a:effectLst/>
                <a:latin typeface="Calibri" panose="020F0502020204030204" pitchFamily="34" charset="0"/>
                <a:ea typeface="Calibri" panose="020F0502020204030204" pitchFamily="34" charset="0"/>
                <a:cs typeface="Calibri" panose="020F0502020204030204" pitchFamily="34" charset="0"/>
              </a:rPr>
              <a:t>Violence Against the Person</a:t>
            </a:r>
            <a:r>
              <a:rPr lang="en-GB" sz="1100" b="0" i="0" dirty="0">
                <a:effectLst/>
                <a:latin typeface="Calibri" panose="020F0502020204030204" pitchFamily="34" charset="0"/>
                <a:ea typeface="Calibri" panose="020F0502020204030204" pitchFamily="34" charset="0"/>
                <a:cs typeface="Calibri" panose="020F0502020204030204" pitchFamily="34" charset="0"/>
              </a:rPr>
              <a:t>, which rose by </a:t>
            </a:r>
            <a:r>
              <a:rPr lang="en-GB" sz="1100" b="1" i="0" dirty="0">
                <a:effectLst/>
                <a:latin typeface="Calibri" panose="020F0502020204030204" pitchFamily="34" charset="0"/>
                <a:ea typeface="Calibri" panose="020F0502020204030204" pitchFamily="34" charset="0"/>
                <a:cs typeface="Calibri" panose="020F0502020204030204" pitchFamily="34" charset="0"/>
              </a:rPr>
              <a:t>5.9%</a:t>
            </a:r>
            <a:r>
              <a:rPr lang="en-GB" sz="1100" b="0" i="0" dirty="0">
                <a:effectLst/>
                <a:latin typeface="Calibri" panose="020F0502020204030204" pitchFamily="34" charset="0"/>
                <a:ea typeface="Calibri" panose="020F0502020204030204" pitchFamily="34" charset="0"/>
                <a:cs typeface="Calibri" panose="020F0502020204030204" pitchFamily="34" charset="0"/>
              </a:rPr>
              <a:t> (+1,056 offences) and remains the largest crime category, accounting for over </a:t>
            </a:r>
            <a:r>
              <a:rPr lang="en-GB" sz="1100" b="1" i="0" dirty="0">
                <a:effectLst/>
                <a:latin typeface="Calibri" panose="020F0502020204030204" pitchFamily="34" charset="0"/>
                <a:ea typeface="Calibri" panose="020F0502020204030204" pitchFamily="34" charset="0"/>
                <a:cs typeface="Calibri" panose="020F0502020204030204" pitchFamily="34" charset="0"/>
              </a:rPr>
              <a:t>40% of all recorded crime</a:t>
            </a:r>
            <a:r>
              <a:rPr lang="en-GB" sz="1100" b="0" i="0" dirty="0">
                <a:effectLst/>
                <a:latin typeface="Calibri" panose="020F0502020204030204" pitchFamily="34" charset="0"/>
                <a:ea typeface="Calibri" panose="020F0502020204030204" pitchFamily="34" charset="0"/>
                <a:cs typeface="Calibri" panose="020F0502020204030204" pitchFamily="34" charset="0"/>
              </a:rPr>
              <a:t> with a rate of </a:t>
            </a:r>
            <a:r>
              <a:rPr lang="en-GB" sz="1100" b="1" i="0" dirty="0">
                <a:effectLst/>
                <a:latin typeface="Calibri" panose="020F0502020204030204" pitchFamily="34" charset="0"/>
                <a:ea typeface="Calibri" panose="020F0502020204030204" pitchFamily="34" charset="0"/>
                <a:cs typeface="Calibri" panose="020F0502020204030204" pitchFamily="34" charset="0"/>
              </a:rPr>
              <a:t>23.03 per 1,000 population</a:t>
            </a:r>
            <a:r>
              <a:rPr lang="en-GB" sz="1100" b="0" i="0" dirty="0">
                <a:effectLst/>
                <a:latin typeface="Calibri" panose="020F0502020204030204" pitchFamily="34" charset="0"/>
                <a:ea typeface="Calibri" panose="020F0502020204030204" pitchFamily="34" charset="0"/>
                <a:cs typeface="Calibri" panose="020F0502020204030204" pitchFamily="34" charset="0"/>
              </a:rPr>
              <a:t>. This is in part accounted for by increased recording of harassment type crimes representing increased confidence in reporting these types of crimes which have historically been under reported.</a:t>
            </a:r>
          </a:p>
          <a:p>
            <a:pPr marL="171450" lvl="0" indent="-171450" fontAlgn="t">
              <a:lnSpc>
                <a:spcPct val="100000"/>
              </a:lnSpc>
              <a:buFont typeface="Wingdings" panose="05000000000000000000" pitchFamily="2" charset="2"/>
              <a:buChar char="§"/>
            </a:pPr>
            <a:r>
              <a:rPr lang="en-GB" sz="1100" b="0" i="0" dirty="0">
                <a:effectLst/>
                <a:latin typeface="Calibri" panose="020F0502020204030204" pitchFamily="34" charset="0"/>
                <a:ea typeface="Calibri" panose="020F0502020204030204" pitchFamily="34" charset="0"/>
                <a:cs typeface="Calibri" panose="020F0502020204030204" pitchFamily="34" charset="0"/>
              </a:rPr>
              <a:t>Several acquisitive crime categories have seen notable reductions, including </a:t>
            </a:r>
            <a:r>
              <a:rPr lang="en-GB" sz="1100" b="1" i="0" dirty="0">
                <a:effectLst/>
                <a:latin typeface="Calibri" panose="020F0502020204030204" pitchFamily="34" charset="0"/>
                <a:ea typeface="Calibri" panose="020F0502020204030204" pitchFamily="34" charset="0"/>
                <a:cs typeface="Calibri" panose="020F0502020204030204" pitchFamily="34" charset="0"/>
              </a:rPr>
              <a:t>Fraud (-25.8%)</a:t>
            </a:r>
            <a:r>
              <a:rPr lang="en-GB" sz="1100" b="0" i="0" dirty="0">
                <a:effectLst/>
                <a:latin typeface="Calibri" panose="020F0502020204030204" pitchFamily="34" charset="0"/>
                <a:ea typeface="Calibri" panose="020F0502020204030204" pitchFamily="34" charset="0"/>
                <a:cs typeface="Calibri" panose="020F0502020204030204" pitchFamily="34" charset="0"/>
              </a:rPr>
              <a:t>, </a:t>
            </a:r>
            <a:r>
              <a:rPr lang="en-GB" sz="1100" b="1" i="0" dirty="0">
                <a:effectLst/>
                <a:latin typeface="Calibri" panose="020F0502020204030204" pitchFamily="34" charset="0"/>
                <a:ea typeface="Calibri" panose="020F0502020204030204" pitchFamily="34" charset="0"/>
                <a:cs typeface="Calibri" panose="020F0502020204030204" pitchFamily="34" charset="0"/>
              </a:rPr>
              <a:t>Bicycle Theft (-24.8%)</a:t>
            </a:r>
            <a:r>
              <a:rPr lang="en-GB" sz="1100" b="0" i="0" dirty="0">
                <a:effectLst/>
                <a:latin typeface="Calibri" panose="020F0502020204030204" pitchFamily="34" charset="0"/>
                <a:ea typeface="Calibri" panose="020F0502020204030204" pitchFamily="34" charset="0"/>
                <a:cs typeface="Calibri" panose="020F0502020204030204" pitchFamily="34" charset="0"/>
              </a:rPr>
              <a:t>, </a:t>
            </a:r>
            <a:r>
              <a:rPr lang="en-GB" sz="1100" b="1" i="0" dirty="0">
                <a:effectLst/>
                <a:latin typeface="Calibri" panose="020F0502020204030204" pitchFamily="34" charset="0"/>
                <a:ea typeface="Calibri" panose="020F0502020204030204" pitchFamily="34" charset="0"/>
                <a:cs typeface="Calibri" panose="020F0502020204030204" pitchFamily="34" charset="0"/>
              </a:rPr>
              <a:t>Vehicle Offences (-16.2%)</a:t>
            </a:r>
            <a:r>
              <a:rPr lang="en-GB" sz="1100" b="0" i="0" dirty="0">
                <a:effectLst/>
                <a:latin typeface="Calibri" panose="020F0502020204030204" pitchFamily="34" charset="0"/>
                <a:ea typeface="Calibri" panose="020F0502020204030204" pitchFamily="34" charset="0"/>
                <a:cs typeface="Calibri" panose="020F0502020204030204" pitchFamily="34" charset="0"/>
              </a:rPr>
              <a:t>, </a:t>
            </a:r>
            <a:r>
              <a:rPr lang="en-GB" sz="1100" b="1" i="0" dirty="0">
                <a:effectLst/>
                <a:latin typeface="Calibri" panose="020F0502020204030204" pitchFamily="34" charset="0"/>
                <a:ea typeface="Calibri" panose="020F0502020204030204" pitchFamily="34" charset="0"/>
                <a:cs typeface="Calibri" panose="020F0502020204030204" pitchFamily="34" charset="0"/>
              </a:rPr>
              <a:t>Burglary Other (-15.3%)</a:t>
            </a:r>
            <a:r>
              <a:rPr lang="en-GB" sz="1100" b="0" i="0" dirty="0">
                <a:effectLst/>
                <a:latin typeface="Calibri" panose="020F0502020204030204" pitchFamily="34" charset="0"/>
                <a:ea typeface="Calibri" panose="020F0502020204030204" pitchFamily="34" charset="0"/>
                <a:cs typeface="Calibri" panose="020F0502020204030204" pitchFamily="34" charset="0"/>
              </a:rPr>
              <a:t>, </a:t>
            </a:r>
            <a:r>
              <a:rPr lang="en-GB" sz="1100" b="1" i="0" dirty="0">
                <a:effectLst/>
                <a:latin typeface="Calibri" panose="020F0502020204030204" pitchFamily="34" charset="0"/>
                <a:ea typeface="Calibri" panose="020F0502020204030204" pitchFamily="34" charset="0"/>
                <a:cs typeface="Calibri" panose="020F0502020204030204" pitchFamily="34" charset="0"/>
              </a:rPr>
              <a:t>Drug Offences (-13.8%)</a:t>
            </a:r>
            <a:r>
              <a:rPr lang="en-GB" sz="1100" b="0" i="0" dirty="0">
                <a:effectLst/>
                <a:latin typeface="Calibri" panose="020F0502020204030204" pitchFamily="34" charset="0"/>
                <a:ea typeface="Calibri" panose="020F0502020204030204" pitchFamily="34" charset="0"/>
                <a:cs typeface="Calibri" panose="020F0502020204030204" pitchFamily="34" charset="0"/>
              </a:rPr>
              <a:t>, and </a:t>
            </a:r>
            <a:r>
              <a:rPr lang="en-GB" sz="1100" b="1" i="0" dirty="0">
                <a:effectLst/>
                <a:latin typeface="Calibri" panose="020F0502020204030204" pitchFamily="34" charset="0"/>
                <a:ea typeface="Calibri" panose="020F0502020204030204" pitchFamily="34" charset="0"/>
                <a:cs typeface="Calibri" panose="020F0502020204030204" pitchFamily="34" charset="0"/>
              </a:rPr>
              <a:t>Residential Burglary (-8.1%)</a:t>
            </a:r>
            <a:r>
              <a:rPr lang="en-GB" sz="1100" b="0" i="0" dirty="0">
                <a:effectLst/>
                <a:latin typeface="Calibri" panose="020F0502020204030204" pitchFamily="34" charset="0"/>
                <a:ea typeface="Calibri" panose="020F0502020204030204" pitchFamily="34" charset="0"/>
                <a:cs typeface="Calibri" panose="020F0502020204030204" pitchFamily="34" charset="0"/>
              </a:rPr>
              <a:t>, indicating reductions across many traditional volume crime types.</a:t>
            </a:r>
          </a:p>
        </p:txBody>
      </p:sp>
    </p:spTree>
    <p:extLst>
      <p:ext uri="{BB962C8B-B14F-4D97-AF65-F5344CB8AC3E}">
        <p14:creationId xmlns:p14="http://schemas.microsoft.com/office/powerpoint/2010/main" val="2929188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9">
            <a:extLst>
              <a:ext uri="{FF2B5EF4-FFF2-40B4-BE49-F238E27FC236}">
                <a16:creationId xmlns:a16="http://schemas.microsoft.com/office/drawing/2014/main" id="{CE329BDD-CB7C-18A7-23BF-6B5FE71CF8DB}"/>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solidFill>
                  <a:schemeClr val="bg1"/>
                </a:solidFill>
                <a:latin typeface="Calibri" panose="020F0502020204030204" pitchFamily="34" charset="0"/>
              </a:rPr>
              <a:t>Contacting the police - 999</a:t>
            </a:r>
            <a:endParaRPr lang="en-GB" altLang="en-US" sz="1600" b="1">
              <a:solidFill>
                <a:schemeClr val="bg1"/>
              </a:solidFill>
              <a:latin typeface="Calibri" panose="020F0502020204030204" pitchFamily="34" charset="0"/>
            </a:endParaRPr>
          </a:p>
        </p:txBody>
      </p:sp>
      <p:sp>
        <p:nvSpPr>
          <p:cNvPr id="19459" name="Rectangle 19">
            <a:extLst>
              <a:ext uri="{FF2B5EF4-FFF2-40B4-BE49-F238E27FC236}">
                <a16:creationId xmlns:a16="http://schemas.microsoft.com/office/drawing/2014/main" id="{00EB4E67-8C3E-4D35-7A1A-541B3CC517A2}"/>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b="1" dirty="0">
                <a:solidFill>
                  <a:schemeClr val="bg1"/>
                </a:solidFill>
                <a:latin typeface="Calibri" panose="020F0502020204030204" pitchFamily="34" charset="0"/>
              </a:rPr>
              <a:t>Crime Outcomes</a:t>
            </a:r>
            <a:endParaRPr lang="en-GB" altLang="en-US" sz="2000" b="1" dirty="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A2342843-0D68-B901-645C-1806B8170DE5}"/>
              </a:ext>
            </a:extLst>
          </p:cNvPr>
          <p:cNvSpPr txBox="1"/>
          <p:nvPr/>
        </p:nvSpPr>
        <p:spPr>
          <a:xfrm>
            <a:off x="4067944" y="3714571"/>
            <a:ext cx="4536504" cy="2123658"/>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Positive outcome rates have returned to 2025 levels in part due to changes in recording of positive outcomes under the new heading of ‘Solved’ outcomes which discounts Out of Court Disposals previously counted within that heading.</a:t>
            </a:r>
          </a:p>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The decrease over the summer months is now starting to increase again as demand stabilises and investigations now come to conclusions.</a:t>
            </a:r>
          </a:p>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National levels available at end of July 2026 was 14%, whilst North Yorkshire was at 16%.</a:t>
            </a:r>
          </a:p>
        </p:txBody>
      </p:sp>
      <p:sp>
        <p:nvSpPr>
          <p:cNvPr id="2" name="TextBox 1">
            <a:extLst>
              <a:ext uri="{FF2B5EF4-FFF2-40B4-BE49-F238E27FC236}">
                <a16:creationId xmlns:a16="http://schemas.microsoft.com/office/drawing/2014/main" id="{9BD796EE-8ED6-158A-6CBE-3647E3E580CE}"/>
              </a:ext>
            </a:extLst>
          </p:cNvPr>
          <p:cNvSpPr txBox="1"/>
          <p:nvPr/>
        </p:nvSpPr>
        <p:spPr>
          <a:xfrm>
            <a:off x="5652120" y="6597352"/>
            <a:ext cx="3564904" cy="215444"/>
          </a:xfrm>
          <a:prstGeom prst="rect">
            <a:avLst/>
          </a:prstGeom>
          <a:noFill/>
        </p:spPr>
        <p:txBody>
          <a:bodyPr wrap="square" rtlCol="0">
            <a:spAutoFit/>
          </a:bodyPr>
          <a:lstStyle/>
          <a:p>
            <a:r>
              <a:rPr lang="en-GB" sz="800" dirty="0"/>
              <a:t>Home Office Outcome Counting Rules changed 1</a:t>
            </a:r>
            <a:r>
              <a:rPr lang="en-GB" sz="800" baseline="30000" dirty="0"/>
              <a:t>st</a:t>
            </a:r>
            <a:r>
              <a:rPr lang="en-GB" sz="800" dirty="0"/>
              <a:t> July 2026</a:t>
            </a:r>
          </a:p>
        </p:txBody>
      </p:sp>
      <p:pic>
        <p:nvPicPr>
          <p:cNvPr id="6" name="Picture 5">
            <a:extLst>
              <a:ext uri="{FF2B5EF4-FFF2-40B4-BE49-F238E27FC236}">
                <a16:creationId xmlns:a16="http://schemas.microsoft.com/office/drawing/2014/main" id="{8C661AB0-AC36-5CEC-1092-F1B0521818A8}"/>
              </a:ext>
            </a:extLst>
          </p:cNvPr>
          <p:cNvPicPr>
            <a:picLocks noChangeAspect="1"/>
          </p:cNvPicPr>
          <p:nvPr/>
        </p:nvPicPr>
        <p:blipFill>
          <a:blip r:embed="rId3"/>
          <a:stretch>
            <a:fillRect/>
          </a:stretch>
        </p:blipFill>
        <p:spPr>
          <a:xfrm>
            <a:off x="0" y="605674"/>
            <a:ext cx="9144000" cy="2806662"/>
          </a:xfrm>
          <a:prstGeom prst="rect">
            <a:avLst/>
          </a:prstGeom>
        </p:spPr>
      </p:pic>
      <p:grpSp>
        <p:nvGrpSpPr>
          <p:cNvPr id="13" name="Group 12">
            <a:extLst>
              <a:ext uri="{FF2B5EF4-FFF2-40B4-BE49-F238E27FC236}">
                <a16:creationId xmlns:a16="http://schemas.microsoft.com/office/drawing/2014/main" id="{99AADCDD-A4B4-E889-11AB-6A35A5EDA662}"/>
              </a:ext>
            </a:extLst>
          </p:cNvPr>
          <p:cNvGrpSpPr/>
          <p:nvPr/>
        </p:nvGrpSpPr>
        <p:grpSpPr>
          <a:xfrm>
            <a:off x="755576" y="3471009"/>
            <a:ext cx="1638587" cy="3263807"/>
            <a:chOff x="107504" y="3502208"/>
            <a:chExt cx="1638587" cy="3263807"/>
          </a:xfrm>
        </p:grpSpPr>
        <p:pic>
          <p:nvPicPr>
            <p:cNvPr id="9" name="Picture 8">
              <a:extLst>
                <a:ext uri="{FF2B5EF4-FFF2-40B4-BE49-F238E27FC236}">
                  <a16:creationId xmlns:a16="http://schemas.microsoft.com/office/drawing/2014/main" id="{F3C14EF7-3994-56B9-EC1B-520244300D06}"/>
                </a:ext>
              </a:extLst>
            </p:cNvPr>
            <p:cNvPicPr>
              <a:picLocks noChangeAspect="1"/>
            </p:cNvPicPr>
            <p:nvPr/>
          </p:nvPicPr>
          <p:blipFill>
            <a:blip r:embed="rId4"/>
            <a:stretch>
              <a:fillRect/>
            </a:stretch>
          </p:blipFill>
          <p:spPr>
            <a:xfrm>
              <a:off x="107504" y="3502208"/>
              <a:ext cx="1222408" cy="3262210"/>
            </a:xfrm>
            <a:prstGeom prst="rect">
              <a:avLst/>
            </a:prstGeom>
          </p:spPr>
        </p:pic>
        <p:pic>
          <p:nvPicPr>
            <p:cNvPr id="12" name="Picture 11">
              <a:extLst>
                <a:ext uri="{FF2B5EF4-FFF2-40B4-BE49-F238E27FC236}">
                  <a16:creationId xmlns:a16="http://schemas.microsoft.com/office/drawing/2014/main" id="{F6B5E261-BA3D-84DF-57EA-F4652B260E6A}"/>
                </a:ext>
              </a:extLst>
            </p:cNvPr>
            <p:cNvPicPr>
              <a:picLocks noChangeAspect="1"/>
            </p:cNvPicPr>
            <p:nvPr/>
          </p:nvPicPr>
          <p:blipFill>
            <a:blip r:embed="rId5"/>
            <a:stretch>
              <a:fillRect/>
            </a:stretch>
          </p:blipFill>
          <p:spPr>
            <a:xfrm>
              <a:off x="1331640" y="3502208"/>
              <a:ext cx="414451" cy="3263807"/>
            </a:xfrm>
            <a:prstGeom prst="rect">
              <a:avLst/>
            </a:prstGeom>
          </p:spPr>
        </p:pic>
      </p:grpSp>
    </p:spTree>
    <p:extLst>
      <p:ext uri="{BB962C8B-B14F-4D97-AF65-F5344CB8AC3E}">
        <p14:creationId xmlns:p14="http://schemas.microsoft.com/office/powerpoint/2010/main" val="83469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a:extLst>
              <a:ext uri="{FF2B5EF4-FFF2-40B4-BE49-F238E27FC236}">
                <a16:creationId xmlns:a16="http://schemas.microsoft.com/office/drawing/2014/main" id="{ED860D08-A8DC-22DC-B780-0748623CE397}"/>
              </a:ext>
            </a:extLst>
          </p:cNvPr>
          <p:cNvSpPr>
            <a:spLocks noChangeArrowheads="1"/>
          </p:cNvSpPr>
          <p:nvPr/>
        </p:nvSpPr>
        <p:spPr bwMode="auto">
          <a:xfrm>
            <a:off x="0" y="0"/>
            <a:ext cx="9144000" cy="4048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600" b="1">
                <a:solidFill>
                  <a:schemeClr val="bg1"/>
                </a:solidFill>
              </a:rPr>
              <a:t>Force legitimacy (Stop Search – Ethnicity)</a:t>
            </a:r>
            <a:endParaRPr lang="en-GB" altLang="en-US" sz="1600" b="1">
              <a:solidFill>
                <a:schemeClr val="bg1"/>
              </a:solidFill>
            </a:endParaRPr>
          </a:p>
        </p:txBody>
      </p:sp>
      <p:sp>
        <p:nvSpPr>
          <p:cNvPr id="38915" name="TextBox 9">
            <a:extLst>
              <a:ext uri="{FF2B5EF4-FFF2-40B4-BE49-F238E27FC236}">
                <a16:creationId xmlns:a16="http://schemas.microsoft.com/office/drawing/2014/main" id="{16777EA9-3491-9B4D-C3C4-51B6135F304B}"/>
              </a:ext>
            </a:extLst>
          </p:cNvPr>
          <p:cNvSpPr txBox="1">
            <a:spLocks noChangeArrowheads="1"/>
          </p:cNvSpPr>
          <p:nvPr/>
        </p:nvSpPr>
        <p:spPr bwMode="auto">
          <a:xfrm>
            <a:off x="468313" y="463550"/>
            <a:ext cx="8207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1200" b="1" dirty="0"/>
              <a:t>Date Period</a:t>
            </a:r>
            <a:r>
              <a:rPr lang="en-GB" altLang="en-US" sz="1200" dirty="0"/>
              <a:t>: </a:t>
            </a:r>
            <a:r>
              <a:rPr lang="en-GB" altLang="en-US" sz="1200" dirty="0">
                <a:latin typeface="Calibri" panose="020F0502020204030204" pitchFamily="34" charset="0"/>
                <a:cs typeface="Calibri" panose="020F0502020204030204" pitchFamily="34" charset="0"/>
              </a:rPr>
              <a:t>01</a:t>
            </a:r>
            <a:r>
              <a:rPr lang="en-GB" altLang="en-US" sz="1200" baseline="30000" dirty="0">
                <a:latin typeface="Calibri" panose="020F0502020204030204" pitchFamily="34" charset="0"/>
                <a:cs typeface="Calibri" panose="020F0502020204030204" pitchFamily="34" charset="0"/>
              </a:rPr>
              <a:t>st</a:t>
            </a:r>
            <a:r>
              <a:rPr lang="en-GB" altLang="en-US" sz="1200" dirty="0">
                <a:latin typeface="Calibri" panose="020F0502020204030204" pitchFamily="34" charset="0"/>
                <a:cs typeface="Calibri" panose="020F0502020204030204" pitchFamily="34" charset="0"/>
              </a:rPr>
              <a:t> October 2025 – 30</a:t>
            </a:r>
            <a:r>
              <a:rPr lang="en-GB" altLang="en-US" sz="1200" baseline="30000" dirty="0">
                <a:latin typeface="Calibri" panose="020F0502020204030204" pitchFamily="34" charset="0"/>
                <a:cs typeface="Calibri" panose="020F0502020204030204" pitchFamily="34" charset="0"/>
              </a:rPr>
              <a:t>th</a:t>
            </a:r>
            <a:r>
              <a:rPr lang="en-GB" altLang="en-US" sz="1200" dirty="0">
                <a:latin typeface="Calibri" panose="020F0502020204030204" pitchFamily="34" charset="0"/>
                <a:cs typeface="Calibri" panose="020F0502020204030204" pitchFamily="34" charset="0"/>
              </a:rPr>
              <a:t> September 2026</a:t>
            </a:r>
          </a:p>
        </p:txBody>
      </p:sp>
      <p:sp>
        <p:nvSpPr>
          <p:cNvPr id="38921" name="TextBox 3">
            <a:extLst>
              <a:ext uri="{FF2B5EF4-FFF2-40B4-BE49-F238E27FC236}">
                <a16:creationId xmlns:a16="http://schemas.microsoft.com/office/drawing/2014/main" id="{2750A3BC-6D1D-7062-6088-A5AE86143024}"/>
              </a:ext>
            </a:extLst>
          </p:cNvPr>
          <p:cNvSpPr txBox="1">
            <a:spLocks noChangeArrowheads="1"/>
          </p:cNvSpPr>
          <p:nvPr/>
        </p:nvSpPr>
        <p:spPr bwMode="auto">
          <a:xfrm>
            <a:off x="4499992" y="4077072"/>
            <a:ext cx="28543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100" dirty="0"/>
              <a:t>Searches on Under 18 by Officer Gender</a:t>
            </a:r>
          </a:p>
        </p:txBody>
      </p:sp>
      <p:pic>
        <p:nvPicPr>
          <p:cNvPr id="4" name="Picture 3">
            <a:extLst>
              <a:ext uri="{FF2B5EF4-FFF2-40B4-BE49-F238E27FC236}">
                <a16:creationId xmlns:a16="http://schemas.microsoft.com/office/drawing/2014/main" id="{F633B30A-97E8-5EEF-7942-1B1D5AE23941}"/>
              </a:ext>
            </a:extLst>
          </p:cNvPr>
          <p:cNvPicPr>
            <a:picLocks noChangeAspect="1"/>
          </p:cNvPicPr>
          <p:nvPr/>
        </p:nvPicPr>
        <p:blipFill>
          <a:blip r:embed="rId3"/>
          <a:stretch>
            <a:fillRect/>
          </a:stretch>
        </p:blipFill>
        <p:spPr>
          <a:xfrm>
            <a:off x="55638" y="597438"/>
            <a:ext cx="2212322" cy="6095172"/>
          </a:xfrm>
          <a:prstGeom prst="rect">
            <a:avLst/>
          </a:prstGeom>
        </p:spPr>
      </p:pic>
      <p:pic>
        <p:nvPicPr>
          <p:cNvPr id="7" name="Picture 6">
            <a:extLst>
              <a:ext uri="{FF2B5EF4-FFF2-40B4-BE49-F238E27FC236}">
                <a16:creationId xmlns:a16="http://schemas.microsoft.com/office/drawing/2014/main" id="{D73FCF95-3D13-E9A0-F9F4-8FD2564FB322}"/>
              </a:ext>
            </a:extLst>
          </p:cNvPr>
          <p:cNvPicPr>
            <a:picLocks noChangeAspect="1"/>
          </p:cNvPicPr>
          <p:nvPr/>
        </p:nvPicPr>
        <p:blipFill>
          <a:blip r:embed="rId4"/>
          <a:stretch>
            <a:fillRect/>
          </a:stretch>
        </p:blipFill>
        <p:spPr>
          <a:xfrm>
            <a:off x="2429801" y="921825"/>
            <a:ext cx="6626688" cy="2503589"/>
          </a:xfrm>
          <a:prstGeom prst="rect">
            <a:avLst/>
          </a:prstGeom>
        </p:spPr>
      </p:pic>
      <p:pic>
        <p:nvPicPr>
          <p:cNvPr id="9" name="Picture 8">
            <a:extLst>
              <a:ext uri="{FF2B5EF4-FFF2-40B4-BE49-F238E27FC236}">
                <a16:creationId xmlns:a16="http://schemas.microsoft.com/office/drawing/2014/main" id="{DFAB0B61-3A02-EE81-CC43-E056FAF1F70B}"/>
              </a:ext>
            </a:extLst>
          </p:cNvPr>
          <p:cNvPicPr>
            <a:picLocks noChangeAspect="1"/>
          </p:cNvPicPr>
          <p:nvPr/>
        </p:nvPicPr>
        <p:blipFill>
          <a:blip r:embed="rId5"/>
          <a:stretch>
            <a:fillRect/>
          </a:stretch>
        </p:blipFill>
        <p:spPr>
          <a:xfrm>
            <a:off x="4526235" y="4339009"/>
            <a:ext cx="4048690" cy="199100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9">
            <a:extLst>
              <a:ext uri="{FF2B5EF4-FFF2-40B4-BE49-F238E27FC236}">
                <a16:creationId xmlns:a16="http://schemas.microsoft.com/office/drawing/2014/main" id="{CE329BDD-CB7C-18A7-23BF-6B5FE71CF8DB}"/>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600" b="1">
                <a:solidFill>
                  <a:schemeClr val="bg1"/>
                </a:solidFill>
                <a:latin typeface="Calibri" panose="020F0502020204030204" pitchFamily="34" charset="0"/>
              </a:rPr>
              <a:t>Contacting the police - 999</a:t>
            </a:r>
            <a:endParaRPr lang="en-GB" altLang="en-US" sz="1600" b="1">
              <a:solidFill>
                <a:schemeClr val="bg1"/>
              </a:solidFill>
              <a:latin typeface="Calibri" panose="020F0502020204030204" pitchFamily="34" charset="0"/>
            </a:endParaRPr>
          </a:p>
        </p:txBody>
      </p:sp>
      <p:sp>
        <p:nvSpPr>
          <p:cNvPr id="19459" name="Rectangle 19">
            <a:extLst>
              <a:ext uri="{FF2B5EF4-FFF2-40B4-BE49-F238E27FC236}">
                <a16:creationId xmlns:a16="http://schemas.microsoft.com/office/drawing/2014/main" id="{00EB4E67-8C3E-4D35-7A1A-541B3CC517A2}"/>
              </a:ext>
            </a:extLst>
          </p:cNvPr>
          <p:cNvSpPr>
            <a:spLocks noChangeArrowheads="1"/>
          </p:cNvSpPr>
          <p:nvPr/>
        </p:nvSpPr>
        <p:spPr bwMode="auto">
          <a:xfrm>
            <a:off x="0" y="0"/>
            <a:ext cx="9144000" cy="550863"/>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b="1" dirty="0">
                <a:solidFill>
                  <a:schemeClr val="bg1"/>
                </a:solidFill>
                <a:latin typeface="Calibri" panose="020F0502020204030204" pitchFamily="34" charset="0"/>
              </a:rPr>
              <a:t>North Yorkshire Police Workforce at 31</a:t>
            </a:r>
            <a:r>
              <a:rPr lang="en-US" altLang="en-US" sz="2000" b="1" baseline="30000" dirty="0">
                <a:solidFill>
                  <a:schemeClr val="bg1"/>
                </a:solidFill>
                <a:latin typeface="Calibri" panose="020F0502020204030204" pitchFamily="34" charset="0"/>
              </a:rPr>
              <a:t>st</a:t>
            </a:r>
            <a:r>
              <a:rPr lang="en-US" altLang="en-US" sz="2000" b="1" dirty="0">
                <a:solidFill>
                  <a:schemeClr val="bg1"/>
                </a:solidFill>
                <a:latin typeface="Calibri" panose="020F0502020204030204" pitchFamily="34" charset="0"/>
              </a:rPr>
              <a:t> August 2026</a:t>
            </a:r>
            <a:endParaRPr lang="en-GB" altLang="en-US" sz="2000" b="1" dirty="0">
              <a:solidFill>
                <a:schemeClr val="bg1"/>
              </a:solidFill>
              <a:latin typeface="Calibri" panose="020F0502020204030204" pitchFamily="34" charset="0"/>
            </a:endParaRPr>
          </a:p>
        </p:txBody>
      </p:sp>
      <p:grpSp>
        <p:nvGrpSpPr>
          <p:cNvPr id="18" name="Group 17">
            <a:extLst>
              <a:ext uri="{FF2B5EF4-FFF2-40B4-BE49-F238E27FC236}">
                <a16:creationId xmlns:a16="http://schemas.microsoft.com/office/drawing/2014/main" id="{010E03C0-E1A7-2E91-356D-BD54E1968908}"/>
              </a:ext>
            </a:extLst>
          </p:cNvPr>
          <p:cNvGrpSpPr/>
          <p:nvPr/>
        </p:nvGrpSpPr>
        <p:grpSpPr>
          <a:xfrm>
            <a:off x="476671" y="4524942"/>
            <a:ext cx="2590738" cy="865516"/>
            <a:chOff x="0" y="2124"/>
            <a:chExt cx="1632425" cy="1402348"/>
          </a:xfrm>
        </p:grpSpPr>
        <p:sp>
          <p:nvSpPr>
            <p:cNvPr id="19" name="Rectangle: Rounded Corners 18">
              <a:extLst>
                <a:ext uri="{FF2B5EF4-FFF2-40B4-BE49-F238E27FC236}">
                  <a16:creationId xmlns:a16="http://schemas.microsoft.com/office/drawing/2014/main" id="{55B43ACB-084B-EEA0-3FF6-102AAC67051A}"/>
                </a:ext>
              </a:extLst>
            </p:cNvPr>
            <p:cNvSpPr/>
            <p:nvPr/>
          </p:nvSpPr>
          <p:spPr>
            <a:xfrm>
              <a:off x="0" y="2124"/>
              <a:ext cx="1632425" cy="1402348"/>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Rectangle: Rounded Corners 6">
              <a:extLst>
                <a:ext uri="{FF2B5EF4-FFF2-40B4-BE49-F238E27FC236}">
                  <a16:creationId xmlns:a16="http://schemas.microsoft.com/office/drawing/2014/main" id="{9D2E4FBA-5160-EC9B-4477-ABBE55C7FCB8}"/>
                </a:ext>
              </a:extLst>
            </p:cNvPr>
            <p:cNvSpPr txBox="1"/>
            <p:nvPr/>
          </p:nvSpPr>
          <p:spPr>
            <a:xfrm>
              <a:off x="68457" y="70581"/>
              <a:ext cx="1495511" cy="1265434"/>
            </a:xfrm>
            <a:prstGeom prst="rect">
              <a:avLst/>
            </a:prstGeom>
            <a:noFill/>
            <a:ln>
              <a:noFill/>
            </a:ln>
            <a:effectLst/>
          </p:spPr>
          <p:txBody>
            <a:bodyPr spcFirstLastPara="0" vert="horz" wrap="square" lIns="72390" tIns="36195" rIns="72390" bIns="36195" numCol="1" spcCol="1270" anchor="ctr" anchorCtr="0">
              <a:noAutofit/>
            </a:bodyPr>
            <a:lstStyle/>
            <a:p>
              <a:pPr marL="0" marR="0" lvl="0" indent="0" algn="ctr" defTabSz="844550" eaLnBrk="1" fontAlgn="auto" latinLnBrk="0" hangingPunct="1">
                <a:lnSpc>
                  <a:spcPct val="90000"/>
                </a:lnSpc>
                <a:spcBef>
                  <a:spcPts val="0"/>
                </a:spcBef>
                <a:spcAft>
                  <a:spcPct val="35000"/>
                </a:spcAft>
                <a:buClrTx/>
                <a:buSzTx/>
                <a:buFontTx/>
                <a:buNone/>
                <a:tabLst/>
                <a:defRPr/>
              </a:pPr>
              <a:r>
                <a:rPr lang="en-US" sz="1900" b="1" kern="0" dirty="0">
                  <a:solidFill>
                    <a:prstClr val="white"/>
                  </a:solidFill>
                  <a:latin typeface="Calibri" panose="020F0502020204030204"/>
                </a:rPr>
                <a:t>Special Constables</a:t>
              </a:r>
            </a:p>
            <a:p>
              <a:pPr marL="0" marR="0" lvl="0" indent="0" algn="ctr" defTabSz="844550" eaLnBrk="1" fontAlgn="auto" latinLnBrk="0" hangingPunct="1">
                <a:lnSpc>
                  <a:spcPct val="90000"/>
                </a:lnSpc>
                <a:spcBef>
                  <a:spcPts val="0"/>
                </a:spcBef>
                <a:spcAft>
                  <a:spcPct val="35000"/>
                </a:spcAft>
                <a:buClrTx/>
                <a:buSzTx/>
                <a:buFontTx/>
                <a:buNone/>
                <a:tabLst/>
                <a:defRPr/>
              </a:pPr>
              <a:r>
                <a:rPr kumimoji="0" lang="en-US" sz="1900" b="1" i="0" u="none" strike="noStrike" kern="0" cap="none" spc="0" normalizeH="0" baseline="0" noProof="0" dirty="0">
                  <a:ln>
                    <a:noFill/>
                  </a:ln>
                  <a:solidFill>
                    <a:prstClr val="white"/>
                  </a:solidFill>
                  <a:effectLst/>
                  <a:uLnTx/>
                  <a:uFillTx/>
                  <a:latin typeface="Calibri" panose="020F0502020204030204"/>
                  <a:ea typeface="+mn-ea"/>
                  <a:cs typeface="+mn-cs"/>
                </a:rPr>
                <a:t>71</a:t>
              </a:r>
            </a:p>
          </p:txBody>
        </p:sp>
      </p:grpSp>
      <p:grpSp>
        <p:nvGrpSpPr>
          <p:cNvPr id="21" name="Group 20">
            <a:extLst>
              <a:ext uri="{FF2B5EF4-FFF2-40B4-BE49-F238E27FC236}">
                <a16:creationId xmlns:a16="http://schemas.microsoft.com/office/drawing/2014/main" id="{384897F3-3813-3F68-8276-1564CAC26F16}"/>
              </a:ext>
            </a:extLst>
          </p:cNvPr>
          <p:cNvGrpSpPr/>
          <p:nvPr/>
        </p:nvGrpSpPr>
        <p:grpSpPr>
          <a:xfrm>
            <a:off x="3166927" y="4524942"/>
            <a:ext cx="2590737" cy="865516"/>
            <a:chOff x="0" y="2124"/>
            <a:chExt cx="1632425" cy="1402348"/>
          </a:xfrm>
        </p:grpSpPr>
        <p:sp>
          <p:nvSpPr>
            <p:cNvPr id="22" name="Rectangle: Rounded Corners 21">
              <a:extLst>
                <a:ext uri="{FF2B5EF4-FFF2-40B4-BE49-F238E27FC236}">
                  <a16:creationId xmlns:a16="http://schemas.microsoft.com/office/drawing/2014/main" id="{4267B8C2-C15A-865A-DFF1-0B523B6797F4}"/>
                </a:ext>
              </a:extLst>
            </p:cNvPr>
            <p:cNvSpPr/>
            <p:nvPr/>
          </p:nvSpPr>
          <p:spPr>
            <a:xfrm>
              <a:off x="0" y="2124"/>
              <a:ext cx="1632425" cy="1402348"/>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Rectangle: Rounded Corners 6">
              <a:extLst>
                <a:ext uri="{FF2B5EF4-FFF2-40B4-BE49-F238E27FC236}">
                  <a16:creationId xmlns:a16="http://schemas.microsoft.com/office/drawing/2014/main" id="{59A00A56-D83B-4B28-B8FB-2438E1716B81}"/>
                </a:ext>
              </a:extLst>
            </p:cNvPr>
            <p:cNvSpPr txBox="1"/>
            <p:nvPr/>
          </p:nvSpPr>
          <p:spPr>
            <a:xfrm>
              <a:off x="68457" y="70581"/>
              <a:ext cx="1495511" cy="1265434"/>
            </a:xfrm>
            <a:prstGeom prst="rect">
              <a:avLst/>
            </a:prstGeom>
            <a:noFill/>
            <a:ln>
              <a:noFill/>
            </a:ln>
            <a:effectLst/>
          </p:spPr>
          <p:txBody>
            <a:bodyPr spcFirstLastPara="0" vert="horz" wrap="square" lIns="72390" tIns="36195" rIns="72390" bIns="36195" numCol="1" spcCol="1270" anchor="ctr" anchorCtr="0">
              <a:noAutofit/>
            </a:bodyPr>
            <a:lstStyle/>
            <a:p>
              <a:pPr marL="0" marR="0" lvl="0" indent="0" algn="ctr" defTabSz="844550" eaLnBrk="1" fontAlgn="auto" latinLnBrk="0" hangingPunct="1">
                <a:lnSpc>
                  <a:spcPct val="90000"/>
                </a:lnSpc>
                <a:spcBef>
                  <a:spcPts val="0"/>
                </a:spcBef>
                <a:spcAft>
                  <a:spcPct val="35000"/>
                </a:spcAft>
                <a:buClrTx/>
                <a:buSzTx/>
                <a:buFontTx/>
                <a:buNone/>
                <a:tabLst/>
                <a:defRPr/>
              </a:pPr>
              <a:r>
                <a:rPr lang="en-US" sz="1900" b="1" kern="0" dirty="0">
                  <a:solidFill>
                    <a:prstClr val="white"/>
                  </a:solidFill>
                  <a:latin typeface="Calibri" panose="020F0502020204030204"/>
                </a:rPr>
                <a:t>Volunteers</a:t>
              </a:r>
            </a:p>
            <a:p>
              <a:pPr marL="0" marR="0" lvl="0" indent="0" algn="ctr" defTabSz="844550" eaLnBrk="1" fontAlgn="auto" latinLnBrk="0" hangingPunct="1">
                <a:lnSpc>
                  <a:spcPct val="90000"/>
                </a:lnSpc>
                <a:spcBef>
                  <a:spcPts val="0"/>
                </a:spcBef>
                <a:spcAft>
                  <a:spcPct val="35000"/>
                </a:spcAft>
                <a:buClrTx/>
                <a:buSzTx/>
                <a:buFontTx/>
                <a:buNone/>
                <a:tabLst/>
                <a:defRPr/>
              </a:pPr>
              <a:r>
                <a:rPr kumimoji="0" lang="en-US" sz="1900" b="1" i="0" u="none" strike="noStrike" kern="0" cap="none" spc="0" normalizeH="0" baseline="0" noProof="0" dirty="0">
                  <a:ln>
                    <a:noFill/>
                  </a:ln>
                  <a:solidFill>
                    <a:prstClr val="white"/>
                  </a:solidFill>
                  <a:effectLst/>
                  <a:uLnTx/>
                  <a:uFillTx/>
                  <a:latin typeface="Calibri" panose="020F0502020204030204"/>
                  <a:ea typeface="+mn-ea"/>
                  <a:cs typeface="+mn-cs"/>
                </a:rPr>
                <a:t>178</a:t>
              </a:r>
            </a:p>
          </p:txBody>
        </p:sp>
      </p:grpSp>
      <p:grpSp>
        <p:nvGrpSpPr>
          <p:cNvPr id="24" name="Group 23">
            <a:extLst>
              <a:ext uri="{FF2B5EF4-FFF2-40B4-BE49-F238E27FC236}">
                <a16:creationId xmlns:a16="http://schemas.microsoft.com/office/drawing/2014/main" id="{4151DEA9-A517-75A6-C1E2-A3A0DAC5E0C7}"/>
              </a:ext>
            </a:extLst>
          </p:cNvPr>
          <p:cNvGrpSpPr/>
          <p:nvPr/>
        </p:nvGrpSpPr>
        <p:grpSpPr>
          <a:xfrm>
            <a:off x="5866309" y="4524942"/>
            <a:ext cx="2590736" cy="865516"/>
            <a:chOff x="0" y="2124"/>
            <a:chExt cx="1632425" cy="1402348"/>
          </a:xfrm>
        </p:grpSpPr>
        <p:sp>
          <p:nvSpPr>
            <p:cNvPr id="25" name="Rectangle: Rounded Corners 24">
              <a:extLst>
                <a:ext uri="{FF2B5EF4-FFF2-40B4-BE49-F238E27FC236}">
                  <a16:creationId xmlns:a16="http://schemas.microsoft.com/office/drawing/2014/main" id="{26AEDF14-8C6D-3BB0-144F-DF6E2430E478}"/>
                </a:ext>
              </a:extLst>
            </p:cNvPr>
            <p:cNvSpPr/>
            <p:nvPr/>
          </p:nvSpPr>
          <p:spPr>
            <a:xfrm>
              <a:off x="0" y="2124"/>
              <a:ext cx="1632425" cy="1402348"/>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Rectangle: Rounded Corners 6">
              <a:extLst>
                <a:ext uri="{FF2B5EF4-FFF2-40B4-BE49-F238E27FC236}">
                  <a16:creationId xmlns:a16="http://schemas.microsoft.com/office/drawing/2014/main" id="{E9C77BF6-7B9A-A1DC-5C7F-88B86A35D16B}"/>
                </a:ext>
              </a:extLst>
            </p:cNvPr>
            <p:cNvSpPr txBox="1"/>
            <p:nvPr/>
          </p:nvSpPr>
          <p:spPr>
            <a:xfrm>
              <a:off x="68457" y="70581"/>
              <a:ext cx="1495511" cy="1265434"/>
            </a:xfrm>
            <a:prstGeom prst="rect">
              <a:avLst/>
            </a:prstGeom>
            <a:noFill/>
            <a:ln>
              <a:noFill/>
            </a:ln>
            <a:effectLst/>
          </p:spPr>
          <p:txBody>
            <a:bodyPr spcFirstLastPara="0" vert="horz" wrap="square" lIns="72390" tIns="36195" rIns="72390" bIns="36195" numCol="1" spcCol="1270" anchor="ctr" anchorCtr="0">
              <a:noAutofit/>
            </a:bodyPr>
            <a:lstStyle/>
            <a:p>
              <a:pPr marL="0" marR="0" lvl="0" indent="0" algn="ctr" defTabSz="844550" eaLnBrk="1" fontAlgn="auto" latinLnBrk="0" hangingPunct="1">
                <a:lnSpc>
                  <a:spcPct val="90000"/>
                </a:lnSpc>
                <a:spcBef>
                  <a:spcPts val="0"/>
                </a:spcBef>
                <a:spcAft>
                  <a:spcPct val="35000"/>
                </a:spcAft>
                <a:buClrTx/>
                <a:buSzTx/>
                <a:buFontTx/>
                <a:buNone/>
                <a:tabLst/>
                <a:defRPr/>
              </a:pPr>
              <a:r>
                <a:rPr lang="en-US" sz="1900" b="1" kern="0" dirty="0">
                  <a:solidFill>
                    <a:prstClr val="white"/>
                  </a:solidFill>
                  <a:latin typeface="Calibri" panose="020F0502020204030204"/>
                </a:rPr>
                <a:t>Police Cadets</a:t>
              </a:r>
            </a:p>
            <a:p>
              <a:pPr marL="0" marR="0" lvl="0" indent="0" algn="ctr" defTabSz="844550" eaLnBrk="1" fontAlgn="auto" latinLnBrk="0" hangingPunct="1">
                <a:lnSpc>
                  <a:spcPct val="90000"/>
                </a:lnSpc>
                <a:spcBef>
                  <a:spcPts val="0"/>
                </a:spcBef>
                <a:spcAft>
                  <a:spcPct val="35000"/>
                </a:spcAft>
                <a:buClrTx/>
                <a:buSzTx/>
                <a:buFontTx/>
                <a:buNone/>
                <a:tabLst/>
                <a:defRPr/>
              </a:pPr>
              <a:r>
                <a:rPr kumimoji="0" lang="en-US" sz="1900" b="1" i="0" u="none" strike="noStrike" kern="0" cap="none" spc="0" normalizeH="0" baseline="0" noProof="0" dirty="0">
                  <a:ln>
                    <a:noFill/>
                  </a:ln>
                  <a:solidFill>
                    <a:prstClr val="white"/>
                  </a:solidFill>
                  <a:effectLst/>
                  <a:uLnTx/>
                  <a:uFillTx/>
                  <a:latin typeface="Calibri" panose="020F0502020204030204"/>
                  <a:ea typeface="+mn-ea"/>
                  <a:cs typeface="+mn-cs"/>
                </a:rPr>
                <a:t>49</a:t>
              </a:r>
            </a:p>
          </p:txBody>
        </p:sp>
      </p:grpSp>
      <p:sp>
        <p:nvSpPr>
          <p:cNvPr id="27" name="TextBox 26">
            <a:extLst>
              <a:ext uri="{FF2B5EF4-FFF2-40B4-BE49-F238E27FC236}">
                <a16:creationId xmlns:a16="http://schemas.microsoft.com/office/drawing/2014/main" id="{A0083881-E9B5-A8C7-A417-CAAE63176981}"/>
              </a:ext>
            </a:extLst>
          </p:cNvPr>
          <p:cNvSpPr txBox="1"/>
          <p:nvPr/>
        </p:nvSpPr>
        <p:spPr>
          <a:xfrm>
            <a:off x="219615" y="692696"/>
            <a:ext cx="4496401" cy="276999"/>
          </a:xfrm>
          <a:prstGeom prst="rect">
            <a:avLst/>
          </a:prstGeom>
          <a:noFill/>
        </p:spPr>
        <p:txBody>
          <a:bodyPr wrap="square" rtlCol="0">
            <a:spAutoFit/>
          </a:bodyPr>
          <a:lstStyle/>
          <a:p>
            <a:r>
              <a:rPr lang="en-GB" sz="1200" dirty="0"/>
              <a:t>These figures represent headcount and full time equivalent</a:t>
            </a:r>
          </a:p>
        </p:txBody>
      </p:sp>
      <p:graphicFrame>
        <p:nvGraphicFramePr>
          <p:cNvPr id="31" name="Table 30">
            <a:extLst>
              <a:ext uri="{FF2B5EF4-FFF2-40B4-BE49-F238E27FC236}">
                <a16:creationId xmlns:a16="http://schemas.microsoft.com/office/drawing/2014/main" id="{0ECA8B98-E256-4BDC-56A4-3CBBA006688E}"/>
              </a:ext>
            </a:extLst>
          </p:cNvPr>
          <p:cNvGraphicFramePr>
            <a:graphicFrameLocks noGrp="1"/>
          </p:cNvGraphicFramePr>
          <p:nvPr>
            <p:extLst>
              <p:ext uri="{D42A27DB-BD31-4B8C-83A1-F6EECF244321}">
                <p14:modId xmlns:p14="http://schemas.microsoft.com/office/powerpoint/2010/main" val="3540948901"/>
              </p:ext>
            </p:extLst>
          </p:nvPr>
        </p:nvGraphicFramePr>
        <p:xfrm>
          <a:off x="5004048" y="2204864"/>
          <a:ext cx="3162300" cy="952500"/>
        </p:xfrm>
        <a:graphic>
          <a:graphicData uri="http://schemas.openxmlformats.org/drawingml/2006/table">
            <a:tbl>
              <a:tblPr/>
              <a:tblGrid>
                <a:gridCol w="1584176">
                  <a:extLst>
                    <a:ext uri="{9D8B030D-6E8A-4147-A177-3AD203B41FA5}">
                      <a16:colId xmlns:a16="http://schemas.microsoft.com/office/drawing/2014/main" val="1869300380"/>
                    </a:ext>
                  </a:extLst>
                </a:gridCol>
                <a:gridCol w="778024">
                  <a:extLst>
                    <a:ext uri="{9D8B030D-6E8A-4147-A177-3AD203B41FA5}">
                      <a16:colId xmlns:a16="http://schemas.microsoft.com/office/drawing/2014/main" val="655835512"/>
                    </a:ext>
                  </a:extLst>
                </a:gridCol>
                <a:gridCol w="800100">
                  <a:extLst>
                    <a:ext uri="{9D8B030D-6E8A-4147-A177-3AD203B41FA5}">
                      <a16:colId xmlns:a16="http://schemas.microsoft.com/office/drawing/2014/main" val="874713055"/>
                    </a:ext>
                  </a:extLst>
                </a:gridCol>
              </a:tblGrid>
              <a:tr h="571500">
                <a:tc>
                  <a:txBody>
                    <a:bodyPr/>
                    <a:lstStyle/>
                    <a:p>
                      <a:pPr algn="ctr" fontAlgn="ctr"/>
                      <a:r>
                        <a:rPr lang="en-GB" sz="1100" b="1" i="0" u="none" strike="noStrike" dirty="0">
                          <a:solidFill>
                            <a:srgbClr val="000000"/>
                          </a:solidFill>
                          <a:effectLst/>
                          <a:latin typeface="Aptos Light" panose="020B0004020202020204" pitchFamily="34" charset="0"/>
                        </a:rPr>
                        <a:t>Neighbourhood Policing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100" b="1" i="0" u="none" strike="noStrike" dirty="0">
                          <a:solidFill>
                            <a:srgbClr val="000000"/>
                          </a:solidFill>
                          <a:effectLst/>
                          <a:latin typeface="Aptos Light" panose="020B0004020202020204" pitchFamily="34" charset="0"/>
                        </a:rPr>
                        <a:t>Headcount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100" b="1" i="0" u="none" strike="noStrike" dirty="0">
                          <a:solidFill>
                            <a:srgbClr val="000000"/>
                          </a:solidFill>
                          <a:effectLst/>
                          <a:latin typeface="Aptos Light" panose="020B0004020202020204" pitchFamily="34" charset="0"/>
                        </a:rPr>
                        <a:t>Full Time Equivalent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5116747"/>
                  </a:ext>
                </a:extLst>
              </a:tr>
              <a:tr h="190500">
                <a:tc>
                  <a:txBody>
                    <a:bodyPr/>
                    <a:lstStyle/>
                    <a:p>
                      <a:pPr algn="l" fontAlgn="b"/>
                      <a:r>
                        <a:rPr lang="en-GB" sz="1100" b="0" i="0" u="none" strike="noStrike">
                          <a:solidFill>
                            <a:srgbClr val="000000"/>
                          </a:solidFill>
                          <a:effectLst/>
                          <a:latin typeface="Aptos Light" panose="020B0004020202020204" pitchFamily="34" charset="0"/>
                        </a:rPr>
                        <a:t>Police Officers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100" b="0" i="0" u="none" strike="noStrike" dirty="0">
                          <a:solidFill>
                            <a:srgbClr val="000000"/>
                          </a:solidFill>
                          <a:effectLst/>
                          <a:latin typeface="Aptos Light" panose="020B0004020202020204" pitchFamily="34" charset="0"/>
                        </a:rPr>
                        <a:t>132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100" b="0" i="0" u="none" strike="noStrike" dirty="0">
                          <a:solidFill>
                            <a:srgbClr val="000000"/>
                          </a:solidFill>
                          <a:effectLst/>
                          <a:latin typeface="Aptos Light" panose="020B0004020202020204" pitchFamily="34" charset="0"/>
                        </a:rPr>
                        <a:t>129.71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5859906"/>
                  </a:ext>
                </a:extLst>
              </a:tr>
              <a:tr h="190500">
                <a:tc>
                  <a:txBody>
                    <a:bodyPr/>
                    <a:lstStyle/>
                    <a:p>
                      <a:pPr algn="l" fontAlgn="b"/>
                      <a:r>
                        <a:rPr lang="en-GB" sz="1100" b="0" i="0" u="none" strike="noStrike">
                          <a:solidFill>
                            <a:srgbClr val="000000"/>
                          </a:solidFill>
                          <a:effectLst/>
                          <a:latin typeface="Aptos Light" panose="020B0004020202020204" pitchFamily="34" charset="0"/>
                        </a:rPr>
                        <a:t>PCSO's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GB" sz="1100" b="0" i="0" u="none" strike="noStrike" dirty="0">
                          <a:solidFill>
                            <a:srgbClr val="000000"/>
                          </a:solidFill>
                          <a:effectLst/>
                          <a:latin typeface="Aptos Light" panose="020B0004020202020204" pitchFamily="34" charset="0"/>
                        </a:rPr>
                        <a:t>117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GB" sz="1100" b="0" i="0" u="none" strike="noStrike" dirty="0">
                          <a:solidFill>
                            <a:srgbClr val="000000"/>
                          </a:solidFill>
                          <a:effectLst/>
                          <a:latin typeface="Aptos Light" panose="020B0004020202020204" pitchFamily="34" charset="0"/>
                        </a:rPr>
                        <a:t>111.22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3765929"/>
                  </a:ext>
                </a:extLst>
              </a:tr>
            </a:tbl>
          </a:graphicData>
        </a:graphic>
      </p:graphicFrame>
      <p:graphicFrame>
        <p:nvGraphicFramePr>
          <p:cNvPr id="19456" name="Table 19455">
            <a:extLst>
              <a:ext uri="{FF2B5EF4-FFF2-40B4-BE49-F238E27FC236}">
                <a16:creationId xmlns:a16="http://schemas.microsoft.com/office/drawing/2014/main" id="{35875313-9874-3D14-E7D2-77744B79E6DE}"/>
              </a:ext>
            </a:extLst>
          </p:cNvPr>
          <p:cNvGraphicFramePr>
            <a:graphicFrameLocks noGrp="1"/>
          </p:cNvGraphicFramePr>
          <p:nvPr>
            <p:extLst>
              <p:ext uri="{D42A27DB-BD31-4B8C-83A1-F6EECF244321}">
                <p14:modId xmlns:p14="http://schemas.microsoft.com/office/powerpoint/2010/main" val="643450314"/>
              </p:ext>
            </p:extLst>
          </p:nvPr>
        </p:nvGraphicFramePr>
        <p:xfrm>
          <a:off x="368052" y="2204864"/>
          <a:ext cx="3403600" cy="1103007"/>
        </p:xfrm>
        <a:graphic>
          <a:graphicData uri="http://schemas.openxmlformats.org/drawingml/2006/table">
            <a:tbl>
              <a:tblPr/>
              <a:tblGrid>
                <a:gridCol w="1752600">
                  <a:extLst>
                    <a:ext uri="{9D8B030D-6E8A-4147-A177-3AD203B41FA5}">
                      <a16:colId xmlns:a16="http://schemas.microsoft.com/office/drawing/2014/main" val="3524586582"/>
                    </a:ext>
                  </a:extLst>
                </a:gridCol>
                <a:gridCol w="850900">
                  <a:extLst>
                    <a:ext uri="{9D8B030D-6E8A-4147-A177-3AD203B41FA5}">
                      <a16:colId xmlns:a16="http://schemas.microsoft.com/office/drawing/2014/main" val="912806403"/>
                    </a:ext>
                  </a:extLst>
                </a:gridCol>
                <a:gridCol w="800100">
                  <a:extLst>
                    <a:ext uri="{9D8B030D-6E8A-4147-A177-3AD203B41FA5}">
                      <a16:colId xmlns:a16="http://schemas.microsoft.com/office/drawing/2014/main" val="2619704655"/>
                    </a:ext>
                  </a:extLst>
                </a:gridCol>
              </a:tblGrid>
              <a:tr h="531507">
                <a:tc>
                  <a:txBody>
                    <a:bodyPr/>
                    <a:lstStyle/>
                    <a:p>
                      <a:pPr algn="ctr" fontAlgn="ctr"/>
                      <a:r>
                        <a:rPr lang="en-GB" sz="1100" b="1" i="0" u="none" strike="noStrike" dirty="0">
                          <a:solidFill>
                            <a:srgbClr val="000000"/>
                          </a:solidFill>
                          <a:effectLst/>
                          <a:latin typeface="Aptos Light" panose="020B0004020202020204" pitchFamily="34" charset="0"/>
                        </a:rPr>
                        <a:t>Total Workforce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100" b="1" i="0" u="none" strike="noStrike">
                          <a:solidFill>
                            <a:srgbClr val="000000"/>
                          </a:solidFill>
                          <a:effectLst/>
                          <a:latin typeface="Aptos Light" panose="020B0004020202020204" pitchFamily="34" charset="0"/>
                        </a:rPr>
                        <a:t>Headcount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100" b="1" i="0" u="none" strike="noStrike" dirty="0">
                          <a:solidFill>
                            <a:srgbClr val="000000"/>
                          </a:solidFill>
                          <a:effectLst/>
                          <a:latin typeface="Aptos Light" panose="020B0004020202020204" pitchFamily="34" charset="0"/>
                        </a:rPr>
                        <a:t>Full Time Equivalent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4218314"/>
                  </a:ext>
                </a:extLst>
              </a:tr>
              <a:tr h="190500">
                <a:tc>
                  <a:txBody>
                    <a:bodyPr/>
                    <a:lstStyle/>
                    <a:p>
                      <a:pPr algn="l" fontAlgn="b"/>
                      <a:r>
                        <a:rPr lang="en-GB" sz="1100" b="0" i="0" u="none" strike="noStrike">
                          <a:solidFill>
                            <a:srgbClr val="000000"/>
                          </a:solidFill>
                          <a:effectLst/>
                          <a:latin typeface="Aptos Light" panose="020B0004020202020204" pitchFamily="34" charset="0"/>
                        </a:rPr>
                        <a:t>Police Officers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100" b="0" i="0" u="none" strike="noStrike" dirty="0">
                          <a:solidFill>
                            <a:srgbClr val="000000"/>
                          </a:solidFill>
                          <a:effectLst/>
                          <a:latin typeface="Aptos Light" panose="020B0004020202020204" pitchFamily="34" charset="0"/>
                        </a:rPr>
                        <a:t>1653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100" b="0" i="0" u="none" strike="noStrike" dirty="0">
                          <a:solidFill>
                            <a:srgbClr val="000000"/>
                          </a:solidFill>
                          <a:effectLst/>
                          <a:latin typeface="Aptos Light" panose="020B0004020202020204" pitchFamily="34" charset="0"/>
                        </a:rPr>
                        <a:t>1637.71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2172832"/>
                  </a:ext>
                </a:extLst>
              </a:tr>
              <a:tr h="190500">
                <a:tc>
                  <a:txBody>
                    <a:bodyPr/>
                    <a:lstStyle/>
                    <a:p>
                      <a:pPr algn="l" fontAlgn="b"/>
                      <a:r>
                        <a:rPr lang="en-GB" sz="1100" b="0" i="0" u="none" strike="noStrike">
                          <a:solidFill>
                            <a:srgbClr val="000000"/>
                          </a:solidFill>
                          <a:effectLst/>
                          <a:latin typeface="Aptos Light" panose="020B0004020202020204" pitchFamily="34" charset="0"/>
                        </a:rPr>
                        <a:t>PCSO's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GB" sz="1100" b="0" i="0" u="none" strike="noStrike" dirty="0">
                          <a:solidFill>
                            <a:srgbClr val="000000"/>
                          </a:solidFill>
                          <a:effectLst/>
                          <a:latin typeface="Aptos Light" panose="020B0004020202020204" pitchFamily="34" charset="0"/>
                        </a:rPr>
                        <a:t>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n-GB" sz="1100" b="0" i="0" u="none" strike="noStrike" dirty="0">
                          <a:solidFill>
                            <a:srgbClr val="000000"/>
                          </a:solidFill>
                          <a:effectLst/>
                          <a:latin typeface="Aptos Light" panose="020B0004020202020204" pitchFamily="34" charset="0"/>
                        </a:rPr>
                        <a:t>118.03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4805065"/>
                  </a:ext>
                </a:extLst>
              </a:tr>
              <a:tr h="190500">
                <a:tc>
                  <a:txBody>
                    <a:bodyPr/>
                    <a:lstStyle/>
                    <a:p>
                      <a:pPr algn="l" fontAlgn="b"/>
                      <a:r>
                        <a:rPr lang="en-GB" sz="1100" b="0" i="0" u="none" strike="noStrike">
                          <a:solidFill>
                            <a:srgbClr val="000000"/>
                          </a:solidFill>
                          <a:effectLst/>
                          <a:latin typeface="Aptos Light" panose="020B0004020202020204" pitchFamily="34" charset="0"/>
                        </a:rPr>
                        <a:t>Police Staff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100" b="0" i="0" u="none" strike="noStrike" dirty="0">
                          <a:solidFill>
                            <a:srgbClr val="000000"/>
                          </a:solidFill>
                          <a:effectLst/>
                          <a:latin typeface="Aptos Light" panose="020B0004020202020204" pitchFamily="34" charset="0"/>
                        </a:rPr>
                        <a:t>1289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100" b="0" i="0" u="none" strike="noStrike" dirty="0">
                          <a:solidFill>
                            <a:srgbClr val="000000"/>
                          </a:solidFill>
                          <a:effectLst/>
                          <a:latin typeface="Aptos Light" panose="020B0004020202020204" pitchFamily="34" charset="0"/>
                        </a:rPr>
                        <a:t>1177.14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6497132"/>
                  </a:ext>
                </a:extLst>
              </a:tr>
            </a:tbl>
          </a:graphicData>
        </a:graphic>
      </p:graphicFrame>
      <p:sp>
        <p:nvSpPr>
          <p:cNvPr id="19457" name="TextBox 19456">
            <a:extLst>
              <a:ext uri="{FF2B5EF4-FFF2-40B4-BE49-F238E27FC236}">
                <a16:creationId xmlns:a16="http://schemas.microsoft.com/office/drawing/2014/main" id="{0B909DCA-CB44-D52A-BAB3-DFF30234E6BC}"/>
              </a:ext>
            </a:extLst>
          </p:cNvPr>
          <p:cNvSpPr txBox="1"/>
          <p:nvPr/>
        </p:nvSpPr>
        <p:spPr>
          <a:xfrm>
            <a:off x="368052" y="1772816"/>
            <a:ext cx="2626701" cy="369332"/>
          </a:xfrm>
          <a:prstGeom prst="rect">
            <a:avLst/>
          </a:prstGeom>
          <a:noFill/>
        </p:spPr>
        <p:txBody>
          <a:bodyPr wrap="square" rtlCol="0">
            <a:spAutoFit/>
          </a:bodyPr>
          <a:lstStyle/>
          <a:p>
            <a:r>
              <a:rPr lang="en-GB" dirty="0">
                <a:latin typeface="Aptos Light" panose="020B0004020202020204" pitchFamily="34" charset="0"/>
              </a:rPr>
              <a:t>Total Workforce</a:t>
            </a:r>
          </a:p>
        </p:txBody>
      </p:sp>
      <p:sp>
        <p:nvSpPr>
          <p:cNvPr id="19460" name="TextBox 19459">
            <a:extLst>
              <a:ext uri="{FF2B5EF4-FFF2-40B4-BE49-F238E27FC236}">
                <a16:creationId xmlns:a16="http://schemas.microsoft.com/office/drawing/2014/main" id="{074E7877-A8D3-DD36-D8FD-ADF3396E4C63}"/>
              </a:ext>
            </a:extLst>
          </p:cNvPr>
          <p:cNvSpPr txBox="1"/>
          <p:nvPr/>
        </p:nvSpPr>
        <p:spPr>
          <a:xfrm>
            <a:off x="4989516" y="1777002"/>
            <a:ext cx="3233261" cy="369332"/>
          </a:xfrm>
          <a:prstGeom prst="rect">
            <a:avLst/>
          </a:prstGeom>
          <a:noFill/>
        </p:spPr>
        <p:txBody>
          <a:bodyPr wrap="square" rtlCol="0">
            <a:spAutoFit/>
          </a:bodyPr>
          <a:lstStyle/>
          <a:p>
            <a:r>
              <a:rPr lang="en-GB" dirty="0">
                <a:latin typeface="Aptos Light" panose="020B0004020202020204" pitchFamily="34" charset="0"/>
              </a:rPr>
              <a:t>Neighbourhood Policing Teams</a:t>
            </a:r>
          </a:p>
        </p:txBody>
      </p:sp>
    </p:spTree>
    <p:extLst>
      <p:ext uri="{BB962C8B-B14F-4D97-AF65-F5344CB8AC3E}">
        <p14:creationId xmlns:p14="http://schemas.microsoft.com/office/powerpoint/2010/main" val="4254643704"/>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0E06F49BB1E64086FF6D303A9873AE" ma:contentTypeVersion="31" ma:contentTypeDescription="Create a new document." ma:contentTypeScope="" ma:versionID="b7d291d62039b4c15fc0077b626717fa">
  <xsd:schema xmlns:xsd="http://www.w3.org/2001/XMLSchema" xmlns:xs="http://www.w3.org/2001/XMLSchema" xmlns:p="http://schemas.microsoft.com/office/2006/metadata/properties" xmlns:ns2="26db1379-4fb3-4610-bdb0-e2ca34869062" xmlns:ns3="1d5b406d-af38-4c13-96c7-f2b57de50c7c" targetNamespace="http://schemas.microsoft.com/office/2006/metadata/properties" ma:root="true" ma:fieldsID="838e27e09ecca416b0bae96c72442e6a" ns2:_="" ns3:_="">
    <xsd:import namespace="26db1379-4fb3-4610-bdb0-e2ca34869062"/>
    <xsd:import namespace="1d5b406d-af38-4c13-96c7-f2b57de50c7c"/>
    <xsd:element name="properties">
      <xsd:complexType>
        <xsd:sequence>
          <xsd:element name="documentManagement">
            <xsd:complexType>
              <xsd:all>
                <xsd:element ref="ns2:_x0031_"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Date" minOccurs="0"/>
                <xsd:element ref="ns2:MediaServiceGenerationTime" minOccurs="0"/>
                <xsd:element ref="ns2:MediaServiceEventHashCode" minOccurs="0"/>
                <xsd:element ref="ns2:MediaServiceAutoKeyPoints" minOccurs="0"/>
                <xsd:element ref="ns2:MediaServiceKeyPoints" minOccurs="0"/>
                <xsd:element ref="ns2:Order0"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FilePath" minOccurs="0"/>
                <xsd:element ref="ns2:64459367-0c6a-4240-86fc-695e20e04166CountryOrRegion" minOccurs="0"/>
                <xsd:element ref="ns2:64459367-0c6a-4240-86fc-695e20e04166State" minOccurs="0"/>
                <xsd:element ref="ns2:64459367-0c6a-4240-86fc-695e20e04166City" minOccurs="0"/>
                <xsd:element ref="ns2:64459367-0c6a-4240-86fc-695e20e04166PostalCode" minOccurs="0"/>
                <xsd:element ref="ns2:64459367-0c6a-4240-86fc-695e20e04166Street" minOccurs="0"/>
                <xsd:element ref="ns2:64459367-0c6a-4240-86fc-695e20e04166GeoLoc" minOccurs="0"/>
                <xsd:element ref="ns2:64459367-0c6a-4240-86fc-695e20e04166DispNa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db1379-4fb3-4610-bdb0-e2ca34869062" elementFormDefault="qualified">
    <xsd:import namespace="http://schemas.microsoft.com/office/2006/documentManagement/types"/>
    <xsd:import namespace="http://schemas.microsoft.com/office/infopath/2007/PartnerControls"/>
    <xsd:element name="_x0031_" ma:index="1" nillable="true" ma:displayName="1" ma:format="Dropdown" ma:internalName="_x0031_" ma:readOnly="false" ma:percentage="FALSE">
      <xsd:simpleType>
        <xsd:restriction base="dms:Number"/>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hidden="true" ma:internalName="MediaServiceAutoTags" ma:readOnly="true">
      <xsd:simpleType>
        <xsd:restriction base="dms:Text"/>
      </xsd:simpleType>
    </xsd:element>
    <xsd:element name="MediaServiceOCR" ma:index="11" nillable="true" ma:displayName="MediaServiceOCR" ma:hidden="true" ma:internalName="MediaServiceOCR"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hidden="true" ma:internalName="MediaServiceLocation" ma:readOnly="true">
      <xsd:simpleType>
        <xsd:restriction base="dms:Text"/>
      </xsd:simpleType>
    </xsd:element>
    <xsd:element name="Date" ma:index="16" nillable="true" ma:displayName="Date" ma:format="DateOnly" ma:hidden="true" ma:internalName="Date" ma:readOnly="false">
      <xsd:simpleType>
        <xsd:restriction base="dms:DateTim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hidden="true" ma:internalName="MediaServiceKeyPoints" ma:readOnly="true">
      <xsd:simpleType>
        <xsd:restriction base="dms:Note"/>
      </xsd:simpleType>
    </xsd:element>
    <xsd:element name="Order0" ma:index="22" nillable="true" ma:displayName="Order" ma:format="Dropdown" ma:hidden="true" ma:internalName="Order0" ma:readOnly="false" ma:percentage="FALSE">
      <xsd:simpleType>
        <xsd:restriction base="dms:Number"/>
      </xsd:simpleType>
    </xsd:element>
    <xsd:element name="MediaLengthInSeconds" ma:index="23" nillable="true" ma:displayName="Length (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2aa5be01-d0b0-4c8f-b4f7-b5561cb0201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FilePath" ma:index="29" nillable="true" ma:displayName="File Path" ma:format="Dropdown" ma:internalName="FilePath">
      <xsd:simpleType>
        <xsd:restriction base="dms:Unknown"/>
      </xsd:simpleType>
    </xsd:element>
    <xsd:element name="64459367-0c6a-4240-86fc-695e20e04166CountryOrRegion" ma:index="30" nillable="true" ma:displayName="File Path: Country/Region" ma:internalName="CountryOrRegion" ma:readOnly="true">
      <xsd:simpleType>
        <xsd:restriction base="dms:Text"/>
      </xsd:simpleType>
    </xsd:element>
    <xsd:element name="64459367-0c6a-4240-86fc-695e20e04166State" ma:index="31" nillable="true" ma:displayName="File Path: State" ma:internalName="State" ma:readOnly="true">
      <xsd:simpleType>
        <xsd:restriction base="dms:Text"/>
      </xsd:simpleType>
    </xsd:element>
    <xsd:element name="64459367-0c6a-4240-86fc-695e20e04166City" ma:index="32" nillable="true" ma:displayName="File Path: City" ma:internalName="City" ma:readOnly="true">
      <xsd:simpleType>
        <xsd:restriction base="dms:Text"/>
      </xsd:simpleType>
    </xsd:element>
    <xsd:element name="64459367-0c6a-4240-86fc-695e20e04166PostalCode" ma:index="33" nillable="true" ma:displayName="File Path: Postal Code" ma:internalName="PostalCode" ma:readOnly="true">
      <xsd:simpleType>
        <xsd:restriction base="dms:Text"/>
      </xsd:simpleType>
    </xsd:element>
    <xsd:element name="64459367-0c6a-4240-86fc-695e20e04166Street" ma:index="34" nillable="true" ma:displayName="File Path: Street" ma:internalName="Street" ma:readOnly="true">
      <xsd:simpleType>
        <xsd:restriction base="dms:Text"/>
      </xsd:simpleType>
    </xsd:element>
    <xsd:element name="64459367-0c6a-4240-86fc-695e20e04166GeoLoc" ma:index="35" nillable="true" ma:displayName="File Path: Coordinates" ma:internalName="GeoLoc" ma:readOnly="true">
      <xsd:simpleType>
        <xsd:restriction base="dms:Unknown"/>
      </xsd:simpleType>
    </xsd:element>
    <xsd:element name="64459367-0c6a-4240-86fc-695e20e04166DispName" ma:index="36" nillable="true" ma:displayName="File Path: Name" ma:internalName="DispName" ma:readOnly="true">
      <xsd:simpleType>
        <xsd:restriction base="dms:Text"/>
      </xsd:simpleType>
    </xsd:element>
    <xsd:element name="MediaServiceBillingMetadata" ma:index="3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5b406d-af38-4c13-96c7-f2b57de50c7c"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element name="TaxCatchAll" ma:index="26" nillable="true" ma:displayName="Taxonomy Catch All Column" ma:hidden="true" ma:list="{25cc20b5-98cb-441d-9ceb-8c5660e4686d}" ma:internalName="TaxCatchAll" ma:readOnly="false" ma:showField="CatchAllData" ma:web="1d5b406d-af38-4c13-96c7-f2b57de50c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D2DA77-2B80-4411-A3D1-A9ACC94818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db1379-4fb3-4610-bdb0-e2ca34869062"/>
    <ds:schemaRef ds:uri="1d5b406d-af38-4c13-96c7-f2b57de50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7D048F-EA9D-4517-9369-264B6EBDBC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91371</TotalTime>
  <Words>619</Words>
  <Application>Microsoft Office PowerPoint</Application>
  <PresentationFormat>On-screen Show (4:3)</PresentationFormat>
  <Paragraphs>94</Paragraphs>
  <Slides>9</Slides>
  <Notes>9</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9</vt:i4>
      </vt:variant>
    </vt:vector>
  </HeadingPairs>
  <TitlesOfParts>
    <vt:vector size="17" baseType="lpstr">
      <vt:lpstr>Aptos Light</vt:lpstr>
      <vt:lpstr>Arial</vt:lpstr>
      <vt:lpstr>Calibri</vt:lpstr>
      <vt:lpstr>Microsoft Sans Serif</vt:lpstr>
      <vt:lpstr>Wingdings</vt:lpstr>
      <vt:lpstr>Default Design</vt:lpstr>
      <vt:lpstr>Custom Design</vt:lpstr>
      <vt:lpstr>CorelDRAW</vt:lpstr>
      <vt:lpstr>Online Public Meeting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North Yorkshire Police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006671</dc:creator>
  <cp:lastModifiedBy>Rebecca Smith</cp:lastModifiedBy>
  <cp:revision>2649</cp:revision>
  <cp:lastPrinted>2019-03-18T12:08:06Z</cp:lastPrinted>
  <dcterms:created xsi:type="dcterms:W3CDTF">2013-10-18T10:36:11Z</dcterms:created>
  <dcterms:modified xsi:type="dcterms:W3CDTF">2026-10-06T10:09:39Z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2ee74263-f7a1-4a14-8b49-b4ad45d7a4c8</vt:lpwstr>
  </property>
  <property fmtid="{D5CDD505-2E9C-101B-9397-08002B2CF9AE}" pid="3" name="NORTH YORKSHIRE POLICEClassification">
    <vt:lpwstr>NOT PROTECTIVELY MARKED</vt:lpwstr>
  </property>
  <property fmtid="{D5CDD505-2E9C-101B-9397-08002B2CF9AE}" pid="4" name="NORTH YORKSHIRE POLICEVisual Markings">
    <vt:lpwstr>No</vt:lpwstr>
  </property>
  <property fmtid="{D5CDD505-2E9C-101B-9397-08002B2CF9AE}" pid="5" name="Classification">
    <vt:lpwstr>OFFICIAL</vt:lpwstr>
  </property>
  <property fmtid="{D5CDD505-2E9C-101B-9397-08002B2CF9AE}" pid="6" name="MSIP_Label_3c3f51d1-bd89-4ee9-a78a-494f589fb33f_Enabled">
    <vt:lpwstr>true</vt:lpwstr>
  </property>
  <property fmtid="{D5CDD505-2E9C-101B-9397-08002B2CF9AE}" pid="7" name="MSIP_Label_3c3f51d1-bd89-4ee9-a78a-494f589fb33f_SetDate">
    <vt:lpwstr>2022-05-17T17:30:16Z</vt:lpwstr>
  </property>
  <property fmtid="{D5CDD505-2E9C-101B-9397-08002B2CF9AE}" pid="8" name="MSIP_Label_3c3f51d1-bd89-4ee9-a78a-494f589fb33f_Method">
    <vt:lpwstr>Standard</vt:lpwstr>
  </property>
  <property fmtid="{D5CDD505-2E9C-101B-9397-08002B2CF9AE}" pid="9" name="MSIP_Label_3c3f51d1-bd89-4ee9-a78a-494f589fb33f_Name">
    <vt:lpwstr>OFFICIAL</vt:lpwstr>
  </property>
  <property fmtid="{D5CDD505-2E9C-101B-9397-08002B2CF9AE}" pid="10" name="MSIP_Label_3c3f51d1-bd89-4ee9-a78a-494f589fb33f_SiteId">
    <vt:lpwstr>2c84bc91-93af-476e-9721-cdad67cb3ead</vt:lpwstr>
  </property>
  <property fmtid="{D5CDD505-2E9C-101B-9397-08002B2CF9AE}" pid="11" name="MSIP_Label_3c3f51d1-bd89-4ee9-a78a-494f589fb33f_ActionId">
    <vt:lpwstr>ada00ea0-df7e-45ea-8d7a-09002e420a63</vt:lpwstr>
  </property>
  <property fmtid="{D5CDD505-2E9C-101B-9397-08002B2CF9AE}" pid="12" name="MSIP_Label_3c3f51d1-bd89-4ee9-a78a-494f589fb33f_ContentBits">
    <vt:lpwstr>0</vt:lpwstr>
  </property>
  <property fmtid="{D5CDD505-2E9C-101B-9397-08002B2CF9AE}" pid="13" name="ContentTypeId">
    <vt:lpwstr>0x010100E30E06F49BB1E64086FF6D303A9873AE</vt:lpwstr>
  </property>
</Properties>
</file>